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67" r:id="rId5"/>
    <p:sldId id="268" r:id="rId6"/>
    <p:sldId id="29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89" r:id="rId27"/>
    <p:sldId id="290" r:id="rId28"/>
    <p:sldId id="293" r:id="rId29"/>
    <p:sldId id="296" r:id="rId30"/>
    <p:sldId id="29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33"/>
    <a:srgbClr val="FF33CC"/>
    <a:srgbClr val="CCFF33"/>
    <a:srgbClr val="CC66FF"/>
    <a:srgbClr val="FF99FF"/>
    <a:srgbClr val="99FF66"/>
    <a:srgbClr val="CCECFF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82" d="100"/>
          <a:sy n="82" d="100"/>
        </p:scale>
        <p:origin x="-84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6629C-2AD6-4AB5-9388-D0B39D8599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9EEED-7F3F-466D-84FE-EAC7A10BDD5B}">
      <dgm:prSet phldrT="[Текст]"/>
      <dgm:spPr/>
      <dgm:t>
        <a:bodyPr/>
        <a:lstStyle/>
        <a:p>
          <a:r>
            <a:rPr lang="uk-UA" b="1" dirty="0">
              <a:latin typeface="Georgia" pitchFamily="18" charset="0"/>
            </a:rPr>
            <a:t>малювання - </a:t>
          </a:r>
          <a:r>
            <a:rPr lang="uk-UA" dirty="0">
              <a:latin typeface="Georgia" pitchFamily="18" charset="0"/>
            </a:rPr>
            <a:t>"</a:t>
          </a:r>
          <a:r>
            <a:rPr lang="uk-UA" dirty="0" err="1">
              <a:latin typeface="Georgia" pitchFamily="18" charset="0"/>
            </a:rPr>
            <a:t>free</a:t>
          </a:r>
          <a:r>
            <a:rPr lang="uk-UA" dirty="0">
              <a:latin typeface="Georgia" pitchFamily="18" charset="0"/>
            </a:rPr>
            <a:t> </a:t>
          </a:r>
          <a:r>
            <a:rPr lang="uk-UA" dirty="0" err="1">
              <a:latin typeface="Georgia" pitchFamily="18" charset="0"/>
            </a:rPr>
            <a:t>painting</a:t>
          </a:r>
          <a:r>
            <a:rPr lang="uk-UA" dirty="0">
              <a:latin typeface="Georgia" pitchFamily="18" charset="0"/>
            </a:rPr>
            <a:t>" (вільне малювання)</a:t>
          </a:r>
          <a:endParaRPr lang="ru-RU" dirty="0">
            <a:latin typeface="Georgia" pitchFamily="18" charset="0"/>
          </a:endParaRPr>
        </a:p>
      </dgm:t>
    </dgm:pt>
    <dgm:pt modelId="{240D49BE-74ED-4875-828D-8476A4CFE3D6}" type="parTrans" cxnId="{A854CBF0-C406-46D1-95CC-44825F136F1D}">
      <dgm:prSet/>
      <dgm:spPr/>
      <dgm:t>
        <a:bodyPr/>
        <a:lstStyle/>
        <a:p>
          <a:endParaRPr lang="ru-RU"/>
        </a:p>
      </dgm:t>
    </dgm:pt>
    <dgm:pt modelId="{C91C3C64-3D1F-4086-A6A5-DC5AA9BB7116}" type="sibTrans" cxnId="{A854CBF0-C406-46D1-95CC-44825F136F1D}">
      <dgm:prSet/>
      <dgm:spPr/>
      <dgm:t>
        <a:bodyPr/>
        <a:lstStyle/>
        <a:p>
          <a:endParaRPr lang="ru-RU"/>
        </a:p>
      </dgm:t>
    </dgm:pt>
    <dgm:pt modelId="{0FC2EC1D-79C8-4421-AB1F-DAE5FE0EA26A}">
      <dgm:prSet phldrT="[Текст]"/>
      <dgm:spPr/>
      <dgm:t>
        <a:bodyPr/>
        <a:lstStyle/>
        <a:p>
          <a:r>
            <a:rPr lang="uk-UA" b="1" dirty="0">
              <a:latin typeface="Georgia" pitchFamily="18" charset="0"/>
            </a:rPr>
            <a:t>ліплення – </a:t>
          </a:r>
          <a:r>
            <a:rPr lang="uk-UA" dirty="0">
              <a:latin typeface="Georgia" pitchFamily="18" charset="0"/>
            </a:rPr>
            <a:t>пластичне образо творення</a:t>
          </a:r>
          <a:endParaRPr lang="ru-RU" dirty="0">
            <a:latin typeface="Georgia" pitchFamily="18" charset="0"/>
          </a:endParaRPr>
        </a:p>
      </dgm:t>
    </dgm:pt>
    <dgm:pt modelId="{86CEDA06-0648-4F0D-B77B-3C8FEA596475}" type="parTrans" cxnId="{C07AED25-71D7-421D-A498-6CE4B65022B8}">
      <dgm:prSet/>
      <dgm:spPr/>
      <dgm:t>
        <a:bodyPr/>
        <a:lstStyle/>
        <a:p>
          <a:endParaRPr lang="ru-RU"/>
        </a:p>
      </dgm:t>
    </dgm:pt>
    <dgm:pt modelId="{164D1A78-3620-4682-A077-6FC169C83E8F}" type="sibTrans" cxnId="{C07AED25-71D7-421D-A498-6CE4B65022B8}">
      <dgm:prSet/>
      <dgm:spPr/>
      <dgm:t>
        <a:bodyPr/>
        <a:lstStyle/>
        <a:p>
          <a:endParaRPr lang="ru-RU"/>
        </a:p>
      </dgm:t>
    </dgm:pt>
    <dgm:pt modelId="{525538C8-84C7-4EC4-93F2-0F258CFE3A3A}">
      <dgm:prSet phldrT="[Текст]"/>
      <dgm:spPr/>
      <dgm:t>
        <a:bodyPr/>
        <a:lstStyle/>
        <a:p>
          <a:r>
            <a:rPr lang="uk-UA" b="1" dirty="0">
              <a:latin typeface="Georgia" pitchFamily="18" charset="0"/>
            </a:rPr>
            <a:t>аплікація – </a:t>
          </a:r>
          <a:r>
            <a:rPr lang="uk-UA" dirty="0">
              <a:latin typeface="Georgia" pitchFamily="18" charset="0"/>
            </a:rPr>
            <a:t>конструктивне образо творення </a:t>
          </a:r>
          <a:endParaRPr lang="ru-RU" dirty="0">
            <a:latin typeface="Georgia" pitchFamily="18" charset="0"/>
          </a:endParaRPr>
        </a:p>
      </dgm:t>
    </dgm:pt>
    <dgm:pt modelId="{1278BAD2-6223-4DFE-A63C-B593CE20020F}" type="parTrans" cxnId="{0BF84D0B-91FA-4A26-98D7-E5AA26DA1493}">
      <dgm:prSet/>
      <dgm:spPr/>
      <dgm:t>
        <a:bodyPr/>
        <a:lstStyle/>
        <a:p>
          <a:endParaRPr lang="ru-RU"/>
        </a:p>
      </dgm:t>
    </dgm:pt>
    <dgm:pt modelId="{9F4E057C-174C-4019-A608-518EC9EC2578}" type="sibTrans" cxnId="{0BF84D0B-91FA-4A26-98D7-E5AA26DA1493}">
      <dgm:prSet/>
      <dgm:spPr/>
      <dgm:t>
        <a:bodyPr/>
        <a:lstStyle/>
        <a:p>
          <a:endParaRPr lang="ru-RU"/>
        </a:p>
      </dgm:t>
    </dgm:pt>
    <dgm:pt modelId="{3F5D772B-1705-4C64-8233-7A2191CD24DE}" type="pres">
      <dgm:prSet presAssocID="{3826629C-2AD6-4AB5-9388-D0B39D8599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A5BDA-5C4F-4FEF-9D73-D2ADB8B42730}" type="pres">
      <dgm:prSet presAssocID="{EBA9EEED-7F3F-466D-84FE-EAC7A10BDD5B}" presName="parentLin" presStyleCnt="0"/>
      <dgm:spPr/>
    </dgm:pt>
    <dgm:pt modelId="{5CB11AC7-F741-47FA-AA1F-2B78DAC34300}" type="pres">
      <dgm:prSet presAssocID="{EBA9EEED-7F3F-466D-84FE-EAC7A10BDD5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78186D-5DB8-4F76-A606-D73BF75399BE}" type="pres">
      <dgm:prSet presAssocID="{EBA9EEED-7F3F-466D-84FE-EAC7A10BDD5B}" presName="parentText" presStyleLbl="node1" presStyleIdx="0" presStyleCnt="3" custScaleX="139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25239-7393-4A41-A904-1A30FABE3D66}" type="pres">
      <dgm:prSet presAssocID="{EBA9EEED-7F3F-466D-84FE-EAC7A10BDD5B}" presName="negativeSpace" presStyleCnt="0"/>
      <dgm:spPr/>
    </dgm:pt>
    <dgm:pt modelId="{E0761C96-5139-4282-A77B-201AB71D9A1A}" type="pres">
      <dgm:prSet presAssocID="{EBA9EEED-7F3F-466D-84FE-EAC7A10BDD5B}" presName="childText" presStyleLbl="conFgAcc1" presStyleIdx="0" presStyleCnt="3">
        <dgm:presLayoutVars>
          <dgm:bulletEnabled val="1"/>
        </dgm:presLayoutVars>
      </dgm:prSet>
      <dgm:spPr/>
    </dgm:pt>
    <dgm:pt modelId="{E1595F48-3120-43C8-812A-84BEA2C83F6C}" type="pres">
      <dgm:prSet presAssocID="{C91C3C64-3D1F-4086-A6A5-DC5AA9BB7116}" presName="spaceBetweenRectangles" presStyleCnt="0"/>
      <dgm:spPr/>
    </dgm:pt>
    <dgm:pt modelId="{870743A0-5CB8-4568-BA49-1F8C7DBAEECF}" type="pres">
      <dgm:prSet presAssocID="{0FC2EC1D-79C8-4421-AB1F-DAE5FE0EA26A}" presName="parentLin" presStyleCnt="0"/>
      <dgm:spPr/>
    </dgm:pt>
    <dgm:pt modelId="{F27C971B-1B6A-4BD1-8E87-927203CCF701}" type="pres">
      <dgm:prSet presAssocID="{0FC2EC1D-79C8-4421-AB1F-DAE5FE0EA26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0BE6B3-D1AE-4B6E-840B-5D91C2F4910A}" type="pres">
      <dgm:prSet presAssocID="{0FC2EC1D-79C8-4421-AB1F-DAE5FE0EA26A}" presName="parentText" presStyleLbl="node1" presStyleIdx="1" presStyleCnt="3" custScaleX="140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086D6-B113-4CB7-96E4-EA13F21FB11E}" type="pres">
      <dgm:prSet presAssocID="{0FC2EC1D-79C8-4421-AB1F-DAE5FE0EA26A}" presName="negativeSpace" presStyleCnt="0"/>
      <dgm:spPr/>
    </dgm:pt>
    <dgm:pt modelId="{5467BF11-737C-4345-9C2F-7ADF1BB1B9D4}" type="pres">
      <dgm:prSet presAssocID="{0FC2EC1D-79C8-4421-AB1F-DAE5FE0EA26A}" presName="childText" presStyleLbl="conFgAcc1" presStyleIdx="1" presStyleCnt="3">
        <dgm:presLayoutVars>
          <dgm:bulletEnabled val="1"/>
        </dgm:presLayoutVars>
      </dgm:prSet>
      <dgm:spPr/>
    </dgm:pt>
    <dgm:pt modelId="{DAAD692C-6D71-4976-A228-A48ACCA61219}" type="pres">
      <dgm:prSet presAssocID="{164D1A78-3620-4682-A077-6FC169C83E8F}" presName="spaceBetweenRectangles" presStyleCnt="0"/>
      <dgm:spPr/>
    </dgm:pt>
    <dgm:pt modelId="{3DAC5205-EE61-4442-AD48-AA1F666E8113}" type="pres">
      <dgm:prSet presAssocID="{525538C8-84C7-4EC4-93F2-0F258CFE3A3A}" presName="parentLin" presStyleCnt="0"/>
      <dgm:spPr/>
    </dgm:pt>
    <dgm:pt modelId="{2FDA67B5-38B5-4FE9-A412-0E59C3428A12}" type="pres">
      <dgm:prSet presAssocID="{525538C8-84C7-4EC4-93F2-0F258CFE3A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F911621-65ED-43EB-A57E-72A89D89B890}" type="pres">
      <dgm:prSet presAssocID="{525538C8-84C7-4EC4-93F2-0F258CFE3A3A}" presName="parentText" presStyleLbl="node1" presStyleIdx="2" presStyleCnt="3" custScaleX="1368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C4578-A1C4-4D20-A310-02BE913B2AE1}" type="pres">
      <dgm:prSet presAssocID="{525538C8-84C7-4EC4-93F2-0F258CFE3A3A}" presName="negativeSpace" presStyleCnt="0"/>
      <dgm:spPr/>
    </dgm:pt>
    <dgm:pt modelId="{C2ACA78A-EDEA-4F9B-B32F-AEDE59AFB681}" type="pres">
      <dgm:prSet presAssocID="{525538C8-84C7-4EC4-93F2-0F258CFE3A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22971D-F82D-4407-8284-B322C9B2322A}" type="presOf" srcId="{525538C8-84C7-4EC4-93F2-0F258CFE3A3A}" destId="{2FDA67B5-38B5-4FE9-A412-0E59C3428A12}" srcOrd="0" destOrd="0" presId="urn:microsoft.com/office/officeart/2005/8/layout/list1"/>
    <dgm:cxn modelId="{D9F4A1ED-3F04-4828-B1BB-D9AE4C62DCD8}" type="presOf" srcId="{3826629C-2AD6-4AB5-9388-D0B39D85996C}" destId="{3F5D772B-1705-4C64-8233-7A2191CD24DE}" srcOrd="0" destOrd="0" presId="urn:microsoft.com/office/officeart/2005/8/layout/list1"/>
    <dgm:cxn modelId="{66143D39-EAAC-4C0F-AC7F-C72755E0E69E}" type="presOf" srcId="{0FC2EC1D-79C8-4421-AB1F-DAE5FE0EA26A}" destId="{F27C971B-1B6A-4BD1-8E87-927203CCF701}" srcOrd="0" destOrd="0" presId="urn:microsoft.com/office/officeart/2005/8/layout/list1"/>
    <dgm:cxn modelId="{61C0EE47-5A10-4DE2-818C-1D01B99E3E21}" type="presOf" srcId="{0FC2EC1D-79C8-4421-AB1F-DAE5FE0EA26A}" destId="{570BE6B3-D1AE-4B6E-840B-5D91C2F4910A}" srcOrd="1" destOrd="0" presId="urn:microsoft.com/office/officeart/2005/8/layout/list1"/>
    <dgm:cxn modelId="{C07AED25-71D7-421D-A498-6CE4B65022B8}" srcId="{3826629C-2AD6-4AB5-9388-D0B39D85996C}" destId="{0FC2EC1D-79C8-4421-AB1F-DAE5FE0EA26A}" srcOrd="1" destOrd="0" parTransId="{86CEDA06-0648-4F0D-B77B-3C8FEA596475}" sibTransId="{164D1A78-3620-4682-A077-6FC169C83E8F}"/>
    <dgm:cxn modelId="{C2A2347D-F678-4623-A627-4DB4954CD402}" type="presOf" srcId="{EBA9EEED-7F3F-466D-84FE-EAC7A10BDD5B}" destId="{4C78186D-5DB8-4F76-A606-D73BF75399BE}" srcOrd="1" destOrd="0" presId="urn:microsoft.com/office/officeart/2005/8/layout/list1"/>
    <dgm:cxn modelId="{AA2994B6-8BEF-406B-B0A7-86CB78D49FCE}" type="presOf" srcId="{EBA9EEED-7F3F-466D-84FE-EAC7A10BDD5B}" destId="{5CB11AC7-F741-47FA-AA1F-2B78DAC34300}" srcOrd="0" destOrd="0" presId="urn:microsoft.com/office/officeart/2005/8/layout/list1"/>
    <dgm:cxn modelId="{0BF84D0B-91FA-4A26-98D7-E5AA26DA1493}" srcId="{3826629C-2AD6-4AB5-9388-D0B39D85996C}" destId="{525538C8-84C7-4EC4-93F2-0F258CFE3A3A}" srcOrd="2" destOrd="0" parTransId="{1278BAD2-6223-4DFE-A63C-B593CE20020F}" sibTransId="{9F4E057C-174C-4019-A608-518EC9EC2578}"/>
    <dgm:cxn modelId="{A854CBF0-C406-46D1-95CC-44825F136F1D}" srcId="{3826629C-2AD6-4AB5-9388-D0B39D85996C}" destId="{EBA9EEED-7F3F-466D-84FE-EAC7A10BDD5B}" srcOrd="0" destOrd="0" parTransId="{240D49BE-74ED-4875-828D-8476A4CFE3D6}" sibTransId="{C91C3C64-3D1F-4086-A6A5-DC5AA9BB7116}"/>
    <dgm:cxn modelId="{2BE52740-B534-4BB5-A024-C1C9DA559693}" type="presOf" srcId="{525538C8-84C7-4EC4-93F2-0F258CFE3A3A}" destId="{4F911621-65ED-43EB-A57E-72A89D89B890}" srcOrd="1" destOrd="0" presId="urn:microsoft.com/office/officeart/2005/8/layout/list1"/>
    <dgm:cxn modelId="{6F590242-F2B0-4EE4-AE6C-5C31F1B7CC8B}" type="presParOf" srcId="{3F5D772B-1705-4C64-8233-7A2191CD24DE}" destId="{7B0A5BDA-5C4F-4FEF-9D73-D2ADB8B42730}" srcOrd="0" destOrd="0" presId="urn:microsoft.com/office/officeart/2005/8/layout/list1"/>
    <dgm:cxn modelId="{253530AC-A971-4573-9643-912B78D66B0A}" type="presParOf" srcId="{7B0A5BDA-5C4F-4FEF-9D73-D2ADB8B42730}" destId="{5CB11AC7-F741-47FA-AA1F-2B78DAC34300}" srcOrd="0" destOrd="0" presId="urn:microsoft.com/office/officeart/2005/8/layout/list1"/>
    <dgm:cxn modelId="{3733A507-D3B4-4D23-9ABE-F740CCAA5122}" type="presParOf" srcId="{7B0A5BDA-5C4F-4FEF-9D73-D2ADB8B42730}" destId="{4C78186D-5DB8-4F76-A606-D73BF75399BE}" srcOrd="1" destOrd="0" presId="urn:microsoft.com/office/officeart/2005/8/layout/list1"/>
    <dgm:cxn modelId="{1B698023-C6D2-41E0-BF7E-6FEBF7C9EC62}" type="presParOf" srcId="{3F5D772B-1705-4C64-8233-7A2191CD24DE}" destId="{0A525239-7393-4A41-A904-1A30FABE3D66}" srcOrd="1" destOrd="0" presId="urn:microsoft.com/office/officeart/2005/8/layout/list1"/>
    <dgm:cxn modelId="{1DAED93A-AAD5-46C9-A195-A33941202188}" type="presParOf" srcId="{3F5D772B-1705-4C64-8233-7A2191CD24DE}" destId="{E0761C96-5139-4282-A77B-201AB71D9A1A}" srcOrd="2" destOrd="0" presId="urn:microsoft.com/office/officeart/2005/8/layout/list1"/>
    <dgm:cxn modelId="{07E657EA-4699-438B-9F55-C75F3058CEA1}" type="presParOf" srcId="{3F5D772B-1705-4C64-8233-7A2191CD24DE}" destId="{E1595F48-3120-43C8-812A-84BEA2C83F6C}" srcOrd="3" destOrd="0" presId="urn:microsoft.com/office/officeart/2005/8/layout/list1"/>
    <dgm:cxn modelId="{496D4768-DDBB-4B84-9174-0421A7CDBC1F}" type="presParOf" srcId="{3F5D772B-1705-4C64-8233-7A2191CD24DE}" destId="{870743A0-5CB8-4568-BA49-1F8C7DBAEECF}" srcOrd="4" destOrd="0" presId="urn:microsoft.com/office/officeart/2005/8/layout/list1"/>
    <dgm:cxn modelId="{75951293-3A66-465C-B239-8E6043B0997F}" type="presParOf" srcId="{870743A0-5CB8-4568-BA49-1F8C7DBAEECF}" destId="{F27C971B-1B6A-4BD1-8E87-927203CCF701}" srcOrd="0" destOrd="0" presId="urn:microsoft.com/office/officeart/2005/8/layout/list1"/>
    <dgm:cxn modelId="{D5E90991-1F87-491D-9D58-4B4657C8EDB6}" type="presParOf" srcId="{870743A0-5CB8-4568-BA49-1F8C7DBAEECF}" destId="{570BE6B3-D1AE-4B6E-840B-5D91C2F4910A}" srcOrd="1" destOrd="0" presId="urn:microsoft.com/office/officeart/2005/8/layout/list1"/>
    <dgm:cxn modelId="{BF57B0D9-E1BF-4F08-86C6-63A8CD03D711}" type="presParOf" srcId="{3F5D772B-1705-4C64-8233-7A2191CD24DE}" destId="{CCB086D6-B113-4CB7-96E4-EA13F21FB11E}" srcOrd="5" destOrd="0" presId="urn:microsoft.com/office/officeart/2005/8/layout/list1"/>
    <dgm:cxn modelId="{D0E99180-A362-4F7D-B2C4-DF8B4A8BD78E}" type="presParOf" srcId="{3F5D772B-1705-4C64-8233-7A2191CD24DE}" destId="{5467BF11-737C-4345-9C2F-7ADF1BB1B9D4}" srcOrd="6" destOrd="0" presId="urn:microsoft.com/office/officeart/2005/8/layout/list1"/>
    <dgm:cxn modelId="{DA9E2501-9E0C-42DB-BB83-CF5D72E362E2}" type="presParOf" srcId="{3F5D772B-1705-4C64-8233-7A2191CD24DE}" destId="{DAAD692C-6D71-4976-A228-A48ACCA61219}" srcOrd="7" destOrd="0" presId="urn:microsoft.com/office/officeart/2005/8/layout/list1"/>
    <dgm:cxn modelId="{2303D7CF-1918-43AA-862E-91FD88E52B2B}" type="presParOf" srcId="{3F5D772B-1705-4C64-8233-7A2191CD24DE}" destId="{3DAC5205-EE61-4442-AD48-AA1F666E8113}" srcOrd="8" destOrd="0" presId="urn:microsoft.com/office/officeart/2005/8/layout/list1"/>
    <dgm:cxn modelId="{DB014E2A-B49F-4FFD-BFDE-54DBF3F7CC84}" type="presParOf" srcId="{3DAC5205-EE61-4442-AD48-AA1F666E8113}" destId="{2FDA67B5-38B5-4FE9-A412-0E59C3428A12}" srcOrd="0" destOrd="0" presId="urn:microsoft.com/office/officeart/2005/8/layout/list1"/>
    <dgm:cxn modelId="{8C6A882D-80A6-43B1-9A13-DAE3680A6E2D}" type="presParOf" srcId="{3DAC5205-EE61-4442-AD48-AA1F666E8113}" destId="{4F911621-65ED-43EB-A57E-72A89D89B890}" srcOrd="1" destOrd="0" presId="urn:microsoft.com/office/officeart/2005/8/layout/list1"/>
    <dgm:cxn modelId="{B8EE3B3F-8D70-4B94-AF85-E4470FEECA4D}" type="presParOf" srcId="{3F5D772B-1705-4C64-8233-7A2191CD24DE}" destId="{761C4578-A1C4-4D20-A310-02BE913B2AE1}" srcOrd="9" destOrd="0" presId="urn:microsoft.com/office/officeart/2005/8/layout/list1"/>
    <dgm:cxn modelId="{50509411-72EA-40F7-80F1-399A06E736A2}" type="presParOf" srcId="{3F5D772B-1705-4C64-8233-7A2191CD24DE}" destId="{C2ACA78A-EDEA-4F9B-B32F-AEDE59AFB6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2F0072-F54C-4288-8596-3183EB5FBC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12C2EF4-E0C2-466B-A6EA-6C87312CA242}">
      <dgm:prSet phldrT="[Текст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Оволодіння техніками образотворчої діяльності</a:t>
          </a:r>
        </a:p>
      </dgm:t>
    </dgm:pt>
    <dgm:pt modelId="{91955EEE-AEB7-4DB8-8A70-5E3C177B0FFA}" type="parTrans" cxnId="{2D785372-8E5C-4D47-ACDD-B5E867C00EE9}">
      <dgm:prSet/>
      <dgm:spPr/>
      <dgm:t>
        <a:bodyPr/>
        <a:lstStyle/>
        <a:p>
          <a:endParaRPr lang="uk-UA"/>
        </a:p>
      </dgm:t>
    </dgm:pt>
    <dgm:pt modelId="{3E4945BB-5933-4C5C-AA9F-BD31649FDF8C}" type="sibTrans" cxnId="{2D785372-8E5C-4D47-ACDD-B5E867C00EE9}">
      <dgm:prSet/>
      <dgm:spPr/>
      <dgm:t>
        <a:bodyPr/>
        <a:lstStyle/>
        <a:p>
          <a:endParaRPr lang="uk-UA"/>
        </a:p>
      </dgm:t>
    </dgm:pt>
    <dgm:pt modelId="{B8235A40-DF3B-4E5C-B3F8-79B26FFA7326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Використання нетрадиційних матеріалів</a:t>
          </a:r>
        </a:p>
      </dgm:t>
    </dgm:pt>
    <dgm:pt modelId="{A8704105-070F-4D7C-BF5A-7AE5364FF8E3}" type="parTrans" cxnId="{035F2784-4BEE-44CD-9D1D-2B2B04F5633F}">
      <dgm:prSet/>
      <dgm:spPr/>
      <dgm:t>
        <a:bodyPr/>
        <a:lstStyle/>
        <a:p>
          <a:endParaRPr lang="uk-UA"/>
        </a:p>
      </dgm:t>
    </dgm:pt>
    <dgm:pt modelId="{ECA4EB67-732C-4BF9-8609-0574CFA2FA17}" type="sibTrans" cxnId="{035F2784-4BEE-44CD-9D1D-2B2B04F5633F}">
      <dgm:prSet/>
      <dgm:spPr/>
      <dgm:t>
        <a:bodyPr/>
        <a:lstStyle/>
        <a:p>
          <a:endParaRPr lang="uk-UA"/>
        </a:p>
      </dgm:t>
    </dgm:pt>
    <dgm:pt modelId="{A5FD5E98-6080-4BFE-BECC-6B0EBDA1A696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Відмова від проведення типових занять</a:t>
          </a:r>
        </a:p>
      </dgm:t>
    </dgm:pt>
    <dgm:pt modelId="{78FCE1C4-E45A-4D16-A975-E56C4242128A}" type="parTrans" cxnId="{EFA15FDF-E36E-4743-B74E-4C781042872D}">
      <dgm:prSet/>
      <dgm:spPr/>
      <dgm:t>
        <a:bodyPr/>
        <a:lstStyle/>
        <a:p>
          <a:endParaRPr lang="uk-UA"/>
        </a:p>
      </dgm:t>
    </dgm:pt>
    <dgm:pt modelId="{3269B5C7-F340-4627-8059-03485C5A11F1}" type="sibTrans" cxnId="{EFA15FDF-E36E-4743-B74E-4C781042872D}">
      <dgm:prSet/>
      <dgm:spPr/>
      <dgm:t>
        <a:bodyPr/>
        <a:lstStyle/>
        <a:p>
          <a:endParaRPr lang="uk-UA"/>
        </a:p>
      </dgm:t>
    </dgm:pt>
    <dgm:pt modelId="{459440D0-5591-4DA9-8205-25BC632082CA}">
      <dgm:prSet/>
      <dgm:spPr>
        <a:solidFill>
          <a:srgbClr val="CC66FF"/>
        </a:solidFill>
      </dgm:spPr>
      <dgm:t>
        <a:bodyPr/>
        <a:lstStyle/>
        <a:p>
          <a:r>
            <a:rPr lang="uk-UA" dirty="0">
              <a:latin typeface="Georgia" panose="02040502050405020303" pitchFamily="18" charset="0"/>
            </a:rPr>
            <a:t>Створення дітьми власних образів довкілля</a:t>
          </a:r>
        </a:p>
      </dgm:t>
    </dgm:pt>
    <dgm:pt modelId="{3E374093-6138-424F-9CA0-3EF9275A8881}" type="parTrans" cxnId="{26D9EB06-46B7-4EBB-9F8F-01B920F9330C}">
      <dgm:prSet/>
      <dgm:spPr/>
      <dgm:t>
        <a:bodyPr/>
        <a:lstStyle/>
        <a:p>
          <a:endParaRPr lang="uk-UA"/>
        </a:p>
      </dgm:t>
    </dgm:pt>
    <dgm:pt modelId="{9C12D851-DCF3-4D70-8F37-C6A45F4FFCDA}" type="sibTrans" cxnId="{26D9EB06-46B7-4EBB-9F8F-01B920F9330C}">
      <dgm:prSet/>
      <dgm:spPr/>
      <dgm:t>
        <a:bodyPr/>
        <a:lstStyle/>
        <a:p>
          <a:endParaRPr lang="uk-UA"/>
        </a:p>
      </dgm:t>
    </dgm:pt>
    <dgm:pt modelId="{6A859936-DFB6-44C5-8F05-D76B574D78A7}" type="pres">
      <dgm:prSet presAssocID="{192F0072-F54C-4288-8596-3183EB5FBC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5FFCA-6AEE-498A-A2B1-3014E832DFB8}" type="pres">
      <dgm:prSet presAssocID="{D12C2EF4-E0C2-466B-A6EA-6C87312CA242}" presName="parentLin" presStyleCnt="0"/>
      <dgm:spPr/>
    </dgm:pt>
    <dgm:pt modelId="{D12B00E1-0B45-43E6-8748-3D692B8B0497}" type="pres">
      <dgm:prSet presAssocID="{D12C2EF4-E0C2-466B-A6EA-6C87312CA24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685AEF8-0119-4C12-8C53-50D1E09F3399}" type="pres">
      <dgm:prSet presAssocID="{D12C2EF4-E0C2-466B-A6EA-6C87312CA242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14C5D-A6E6-4F1F-A6B7-038FBC63D662}" type="pres">
      <dgm:prSet presAssocID="{D12C2EF4-E0C2-466B-A6EA-6C87312CA242}" presName="negativeSpace" presStyleCnt="0"/>
      <dgm:spPr/>
    </dgm:pt>
    <dgm:pt modelId="{A57AE90C-E50B-4929-8864-10FA349D9FE3}" type="pres">
      <dgm:prSet presAssocID="{D12C2EF4-E0C2-466B-A6EA-6C87312CA242}" presName="childText" presStyleLbl="conFgAcc1" presStyleIdx="0" presStyleCnt="4">
        <dgm:presLayoutVars>
          <dgm:bulletEnabled val="1"/>
        </dgm:presLayoutVars>
      </dgm:prSet>
      <dgm:spPr/>
    </dgm:pt>
    <dgm:pt modelId="{C7B8456C-8DF9-46BC-9F46-76B648AF32FD}" type="pres">
      <dgm:prSet presAssocID="{3E4945BB-5933-4C5C-AA9F-BD31649FDF8C}" presName="spaceBetweenRectangles" presStyleCnt="0"/>
      <dgm:spPr/>
    </dgm:pt>
    <dgm:pt modelId="{4201773C-A2C9-4CA4-9684-F061C0779D3B}" type="pres">
      <dgm:prSet presAssocID="{B8235A40-DF3B-4E5C-B3F8-79B26FFA7326}" presName="parentLin" presStyleCnt="0"/>
      <dgm:spPr/>
    </dgm:pt>
    <dgm:pt modelId="{B05FF128-A797-47B0-8AA3-5CAB24338B96}" type="pres">
      <dgm:prSet presAssocID="{B8235A40-DF3B-4E5C-B3F8-79B26FFA732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5A98202-F2C6-48F6-BE28-280B35554251}" type="pres">
      <dgm:prSet presAssocID="{B8235A40-DF3B-4E5C-B3F8-79B26FFA7326}" presName="parentText" presStyleLbl="node1" presStyleIdx="1" presStyleCnt="4" custScaleX="139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FBF7-9235-48FE-83E9-CBA362CB9DCA}" type="pres">
      <dgm:prSet presAssocID="{B8235A40-DF3B-4E5C-B3F8-79B26FFA7326}" presName="negativeSpace" presStyleCnt="0"/>
      <dgm:spPr/>
    </dgm:pt>
    <dgm:pt modelId="{EF3F136E-7BB2-42B4-A3CE-51135A1D96F8}" type="pres">
      <dgm:prSet presAssocID="{B8235A40-DF3B-4E5C-B3F8-79B26FFA7326}" presName="childText" presStyleLbl="conFgAcc1" presStyleIdx="1" presStyleCnt="4">
        <dgm:presLayoutVars>
          <dgm:bulletEnabled val="1"/>
        </dgm:presLayoutVars>
      </dgm:prSet>
      <dgm:spPr/>
    </dgm:pt>
    <dgm:pt modelId="{B351E71A-C1A1-412D-8683-B5B560D63B97}" type="pres">
      <dgm:prSet presAssocID="{ECA4EB67-732C-4BF9-8609-0574CFA2FA17}" presName="spaceBetweenRectangles" presStyleCnt="0"/>
      <dgm:spPr/>
    </dgm:pt>
    <dgm:pt modelId="{F8BDB749-EAD5-458F-8127-1D7ACF53F602}" type="pres">
      <dgm:prSet presAssocID="{A5FD5E98-6080-4BFE-BECC-6B0EBDA1A696}" presName="parentLin" presStyleCnt="0"/>
      <dgm:spPr/>
    </dgm:pt>
    <dgm:pt modelId="{FB94CAF4-1B3F-4C90-B72D-32BF5B9A57FD}" type="pres">
      <dgm:prSet presAssocID="{A5FD5E98-6080-4BFE-BECC-6B0EBDA1A69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74638BE-047E-4970-A4CA-A83D164DD445}" type="pres">
      <dgm:prSet presAssocID="{A5FD5E98-6080-4BFE-BECC-6B0EBDA1A696}" presName="parentText" presStyleLbl="node1" presStyleIdx="2" presStyleCnt="4" custScaleX="136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27F68-21D2-400B-B9A1-154F4790267D}" type="pres">
      <dgm:prSet presAssocID="{A5FD5E98-6080-4BFE-BECC-6B0EBDA1A696}" presName="negativeSpace" presStyleCnt="0"/>
      <dgm:spPr/>
    </dgm:pt>
    <dgm:pt modelId="{D32C39C1-034A-46C3-844F-8040DE2F9EB2}" type="pres">
      <dgm:prSet presAssocID="{A5FD5E98-6080-4BFE-BECC-6B0EBDA1A696}" presName="childText" presStyleLbl="conFgAcc1" presStyleIdx="2" presStyleCnt="4">
        <dgm:presLayoutVars>
          <dgm:bulletEnabled val="1"/>
        </dgm:presLayoutVars>
      </dgm:prSet>
      <dgm:spPr/>
    </dgm:pt>
    <dgm:pt modelId="{8AD756A0-E426-4DDF-956D-4C81B03348E9}" type="pres">
      <dgm:prSet presAssocID="{3269B5C7-F340-4627-8059-03485C5A11F1}" presName="spaceBetweenRectangles" presStyleCnt="0"/>
      <dgm:spPr/>
    </dgm:pt>
    <dgm:pt modelId="{283A1148-8887-493E-83DC-13DB995BE2A6}" type="pres">
      <dgm:prSet presAssocID="{459440D0-5591-4DA9-8205-25BC632082CA}" presName="parentLin" presStyleCnt="0"/>
      <dgm:spPr/>
    </dgm:pt>
    <dgm:pt modelId="{ECBD5A08-3D57-4154-A2C2-B4142C744475}" type="pres">
      <dgm:prSet presAssocID="{459440D0-5591-4DA9-8205-25BC632082C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6B058D4-E5DA-4A7E-90B4-E037EC23C041}" type="pres">
      <dgm:prSet presAssocID="{459440D0-5591-4DA9-8205-25BC632082CA}" presName="parentText" presStyleLbl="node1" presStyleIdx="3" presStyleCnt="4" custScaleX="136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C9E91-FBD3-4199-AE51-78C2BFA4E329}" type="pres">
      <dgm:prSet presAssocID="{459440D0-5591-4DA9-8205-25BC632082CA}" presName="negativeSpace" presStyleCnt="0"/>
      <dgm:spPr/>
    </dgm:pt>
    <dgm:pt modelId="{AD5A7923-8FAA-4C54-8953-93DD29BA16F1}" type="pres">
      <dgm:prSet presAssocID="{459440D0-5591-4DA9-8205-25BC632082C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FA15FDF-E36E-4743-B74E-4C781042872D}" srcId="{192F0072-F54C-4288-8596-3183EB5FBC70}" destId="{A5FD5E98-6080-4BFE-BECC-6B0EBDA1A696}" srcOrd="2" destOrd="0" parTransId="{78FCE1C4-E45A-4D16-A975-E56C4242128A}" sibTransId="{3269B5C7-F340-4627-8059-03485C5A11F1}"/>
    <dgm:cxn modelId="{DF8A3AC8-7628-4020-9596-6D9CBA9F70CB}" type="presOf" srcId="{A5FD5E98-6080-4BFE-BECC-6B0EBDA1A696}" destId="{FB94CAF4-1B3F-4C90-B72D-32BF5B9A57FD}" srcOrd="0" destOrd="0" presId="urn:microsoft.com/office/officeart/2005/8/layout/list1"/>
    <dgm:cxn modelId="{26D9EB06-46B7-4EBB-9F8F-01B920F9330C}" srcId="{192F0072-F54C-4288-8596-3183EB5FBC70}" destId="{459440D0-5591-4DA9-8205-25BC632082CA}" srcOrd="3" destOrd="0" parTransId="{3E374093-6138-424F-9CA0-3EF9275A8881}" sibTransId="{9C12D851-DCF3-4D70-8F37-C6A45F4FFCDA}"/>
    <dgm:cxn modelId="{0722006B-39C2-4E7A-8CFF-CE46BF5F0F3D}" type="presOf" srcId="{192F0072-F54C-4288-8596-3183EB5FBC70}" destId="{6A859936-DFB6-44C5-8F05-D76B574D78A7}" srcOrd="0" destOrd="0" presId="urn:microsoft.com/office/officeart/2005/8/layout/list1"/>
    <dgm:cxn modelId="{2A5723A1-8A65-4724-8866-3E4B8466C552}" type="presOf" srcId="{B8235A40-DF3B-4E5C-B3F8-79B26FFA7326}" destId="{B05FF128-A797-47B0-8AA3-5CAB24338B96}" srcOrd="0" destOrd="0" presId="urn:microsoft.com/office/officeart/2005/8/layout/list1"/>
    <dgm:cxn modelId="{6F8EB7BF-081B-41FD-A8A5-B30371A84808}" type="presOf" srcId="{B8235A40-DF3B-4E5C-B3F8-79B26FFA7326}" destId="{45A98202-F2C6-48F6-BE28-280B35554251}" srcOrd="1" destOrd="0" presId="urn:microsoft.com/office/officeart/2005/8/layout/list1"/>
    <dgm:cxn modelId="{9CB021F4-DDB9-4321-A5F0-5DD56A67B2E8}" type="presOf" srcId="{459440D0-5591-4DA9-8205-25BC632082CA}" destId="{A6B058D4-E5DA-4A7E-90B4-E037EC23C041}" srcOrd="1" destOrd="0" presId="urn:microsoft.com/office/officeart/2005/8/layout/list1"/>
    <dgm:cxn modelId="{035F2784-4BEE-44CD-9D1D-2B2B04F5633F}" srcId="{192F0072-F54C-4288-8596-3183EB5FBC70}" destId="{B8235A40-DF3B-4E5C-B3F8-79B26FFA7326}" srcOrd="1" destOrd="0" parTransId="{A8704105-070F-4D7C-BF5A-7AE5364FF8E3}" sibTransId="{ECA4EB67-732C-4BF9-8609-0574CFA2FA17}"/>
    <dgm:cxn modelId="{2D785372-8E5C-4D47-ACDD-B5E867C00EE9}" srcId="{192F0072-F54C-4288-8596-3183EB5FBC70}" destId="{D12C2EF4-E0C2-466B-A6EA-6C87312CA242}" srcOrd="0" destOrd="0" parTransId="{91955EEE-AEB7-4DB8-8A70-5E3C177B0FFA}" sibTransId="{3E4945BB-5933-4C5C-AA9F-BD31649FDF8C}"/>
    <dgm:cxn modelId="{C921343C-9FC9-4C9E-A7FB-1A7FD8E62533}" type="presOf" srcId="{D12C2EF4-E0C2-466B-A6EA-6C87312CA242}" destId="{5685AEF8-0119-4C12-8C53-50D1E09F3399}" srcOrd="1" destOrd="0" presId="urn:microsoft.com/office/officeart/2005/8/layout/list1"/>
    <dgm:cxn modelId="{A26906BB-8593-4BEC-B4AD-DA1F17A640CF}" type="presOf" srcId="{D12C2EF4-E0C2-466B-A6EA-6C87312CA242}" destId="{D12B00E1-0B45-43E6-8748-3D692B8B0497}" srcOrd="0" destOrd="0" presId="urn:microsoft.com/office/officeart/2005/8/layout/list1"/>
    <dgm:cxn modelId="{C4707E73-86AA-475D-9546-DA32DBB09E58}" type="presOf" srcId="{A5FD5E98-6080-4BFE-BECC-6B0EBDA1A696}" destId="{174638BE-047E-4970-A4CA-A83D164DD445}" srcOrd="1" destOrd="0" presId="urn:microsoft.com/office/officeart/2005/8/layout/list1"/>
    <dgm:cxn modelId="{0B2AAC84-D110-4955-AC14-AE515D80D411}" type="presOf" srcId="{459440D0-5591-4DA9-8205-25BC632082CA}" destId="{ECBD5A08-3D57-4154-A2C2-B4142C744475}" srcOrd="0" destOrd="0" presId="urn:microsoft.com/office/officeart/2005/8/layout/list1"/>
    <dgm:cxn modelId="{D4EF686D-546D-466E-975D-5CE0063CF36A}" type="presParOf" srcId="{6A859936-DFB6-44C5-8F05-D76B574D78A7}" destId="{5815FFCA-6AEE-498A-A2B1-3014E832DFB8}" srcOrd="0" destOrd="0" presId="urn:microsoft.com/office/officeart/2005/8/layout/list1"/>
    <dgm:cxn modelId="{D85633ED-8DAD-4B6E-AA76-12746AAAA1BA}" type="presParOf" srcId="{5815FFCA-6AEE-498A-A2B1-3014E832DFB8}" destId="{D12B00E1-0B45-43E6-8748-3D692B8B0497}" srcOrd="0" destOrd="0" presId="urn:microsoft.com/office/officeart/2005/8/layout/list1"/>
    <dgm:cxn modelId="{96E3881F-A215-48DB-94AF-026C8B3FBA79}" type="presParOf" srcId="{5815FFCA-6AEE-498A-A2B1-3014E832DFB8}" destId="{5685AEF8-0119-4C12-8C53-50D1E09F3399}" srcOrd="1" destOrd="0" presId="urn:microsoft.com/office/officeart/2005/8/layout/list1"/>
    <dgm:cxn modelId="{B242C5B6-B7C4-4651-ACBE-BFAC4093C794}" type="presParOf" srcId="{6A859936-DFB6-44C5-8F05-D76B574D78A7}" destId="{22C14C5D-A6E6-4F1F-A6B7-038FBC63D662}" srcOrd="1" destOrd="0" presId="urn:microsoft.com/office/officeart/2005/8/layout/list1"/>
    <dgm:cxn modelId="{9DA354C7-F726-46C4-8055-FF89B1977F60}" type="presParOf" srcId="{6A859936-DFB6-44C5-8F05-D76B574D78A7}" destId="{A57AE90C-E50B-4929-8864-10FA349D9FE3}" srcOrd="2" destOrd="0" presId="urn:microsoft.com/office/officeart/2005/8/layout/list1"/>
    <dgm:cxn modelId="{F8830385-D8E3-42D4-B727-1A0A815BE306}" type="presParOf" srcId="{6A859936-DFB6-44C5-8F05-D76B574D78A7}" destId="{C7B8456C-8DF9-46BC-9F46-76B648AF32FD}" srcOrd="3" destOrd="0" presId="urn:microsoft.com/office/officeart/2005/8/layout/list1"/>
    <dgm:cxn modelId="{6E70535A-5B08-451B-8D90-30E731B92E52}" type="presParOf" srcId="{6A859936-DFB6-44C5-8F05-D76B574D78A7}" destId="{4201773C-A2C9-4CA4-9684-F061C0779D3B}" srcOrd="4" destOrd="0" presId="urn:microsoft.com/office/officeart/2005/8/layout/list1"/>
    <dgm:cxn modelId="{0220CAAB-29F6-43E8-A82E-8B8639A5357E}" type="presParOf" srcId="{4201773C-A2C9-4CA4-9684-F061C0779D3B}" destId="{B05FF128-A797-47B0-8AA3-5CAB24338B96}" srcOrd="0" destOrd="0" presId="urn:microsoft.com/office/officeart/2005/8/layout/list1"/>
    <dgm:cxn modelId="{30BAFA52-4F9C-4DDE-933F-C4B8CD09A93F}" type="presParOf" srcId="{4201773C-A2C9-4CA4-9684-F061C0779D3B}" destId="{45A98202-F2C6-48F6-BE28-280B35554251}" srcOrd="1" destOrd="0" presId="urn:microsoft.com/office/officeart/2005/8/layout/list1"/>
    <dgm:cxn modelId="{BCD88DBE-75C9-4167-B96E-CBF8345CFED1}" type="presParOf" srcId="{6A859936-DFB6-44C5-8F05-D76B574D78A7}" destId="{AB37FBF7-9235-48FE-83E9-CBA362CB9DCA}" srcOrd="5" destOrd="0" presId="urn:microsoft.com/office/officeart/2005/8/layout/list1"/>
    <dgm:cxn modelId="{B9325505-ED5F-4842-B994-FA8F2671DD6A}" type="presParOf" srcId="{6A859936-DFB6-44C5-8F05-D76B574D78A7}" destId="{EF3F136E-7BB2-42B4-A3CE-51135A1D96F8}" srcOrd="6" destOrd="0" presId="urn:microsoft.com/office/officeart/2005/8/layout/list1"/>
    <dgm:cxn modelId="{BDC9355A-04C3-4085-AFFC-B84AE97CFDA6}" type="presParOf" srcId="{6A859936-DFB6-44C5-8F05-D76B574D78A7}" destId="{B351E71A-C1A1-412D-8683-B5B560D63B97}" srcOrd="7" destOrd="0" presId="urn:microsoft.com/office/officeart/2005/8/layout/list1"/>
    <dgm:cxn modelId="{8E34D60F-B096-42BB-A0C3-E2183DEFF1D1}" type="presParOf" srcId="{6A859936-DFB6-44C5-8F05-D76B574D78A7}" destId="{F8BDB749-EAD5-458F-8127-1D7ACF53F602}" srcOrd="8" destOrd="0" presId="urn:microsoft.com/office/officeart/2005/8/layout/list1"/>
    <dgm:cxn modelId="{14CB97F5-8115-4F08-8BEE-80ADF09DE559}" type="presParOf" srcId="{F8BDB749-EAD5-458F-8127-1D7ACF53F602}" destId="{FB94CAF4-1B3F-4C90-B72D-32BF5B9A57FD}" srcOrd="0" destOrd="0" presId="urn:microsoft.com/office/officeart/2005/8/layout/list1"/>
    <dgm:cxn modelId="{A9ED774A-38F7-4259-AB86-CBB1B18A2D18}" type="presParOf" srcId="{F8BDB749-EAD5-458F-8127-1D7ACF53F602}" destId="{174638BE-047E-4970-A4CA-A83D164DD445}" srcOrd="1" destOrd="0" presId="urn:microsoft.com/office/officeart/2005/8/layout/list1"/>
    <dgm:cxn modelId="{644C7771-D8DD-41A2-A17D-D9856BF088CE}" type="presParOf" srcId="{6A859936-DFB6-44C5-8F05-D76B574D78A7}" destId="{D1627F68-21D2-400B-B9A1-154F4790267D}" srcOrd="9" destOrd="0" presId="urn:microsoft.com/office/officeart/2005/8/layout/list1"/>
    <dgm:cxn modelId="{54D2D6A3-D0BA-4E0F-8BE6-E746CD545783}" type="presParOf" srcId="{6A859936-DFB6-44C5-8F05-D76B574D78A7}" destId="{D32C39C1-034A-46C3-844F-8040DE2F9EB2}" srcOrd="10" destOrd="0" presId="urn:microsoft.com/office/officeart/2005/8/layout/list1"/>
    <dgm:cxn modelId="{14F78643-D8AF-42AC-9140-5156D25F3444}" type="presParOf" srcId="{6A859936-DFB6-44C5-8F05-D76B574D78A7}" destId="{8AD756A0-E426-4DDF-956D-4C81B03348E9}" srcOrd="11" destOrd="0" presId="urn:microsoft.com/office/officeart/2005/8/layout/list1"/>
    <dgm:cxn modelId="{FB236F1E-AEE5-4759-9C3C-4A032ACC53CB}" type="presParOf" srcId="{6A859936-DFB6-44C5-8F05-D76B574D78A7}" destId="{283A1148-8887-493E-83DC-13DB995BE2A6}" srcOrd="12" destOrd="0" presId="urn:microsoft.com/office/officeart/2005/8/layout/list1"/>
    <dgm:cxn modelId="{4689A878-9512-4ABD-8BA8-51F190CE9FCB}" type="presParOf" srcId="{283A1148-8887-493E-83DC-13DB995BE2A6}" destId="{ECBD5A08-3D57-4154-A2C2-B4142C744475}" srcOrd="0" destOrd="0" presId="urn:microsoft.com/office/officeart/2005/8/layout/list1"/>
    <dgm:cxn modelId="{1E87AEB1-F9C2-4D65-82D0-38C6FE1B2174}" type="presParOf" srcId="{283A1148-8887-493E-83DC-13DB995BE2A6}" destId="{A6B058D4-E5DA-4A7E-90B4-E037EC23C041}" srcOrd="1" destOrd="0" presId="urn:microsoft.com/office/officeart/2005/8/layout/list1"/>
    <dgm:cxn modelId="{8487D141-C9BA-4B5E-9283-DC5AD4FB9B27}" type="presParOf" srcId="{6A859936-DFB6-44C5-8F05-D76B574D78A7}" destId="{C73C9E91-FBD3-4199-AE51-78C2BFA4E329}" srcOrd="13" destOrd="0" presId="urn:microsoft.com/office/officeart/2005/8/layout/list1"/>
    <dgm:cxn modelId="{1D5722A3-4877-49D8-885C-05625AB39B6D}" type="presParOf" srcId="{6A859936-DFB6-44C5-8F05-D76B574D78A7}" destId="{AD5A7923-8FAA-4C54-8953-93DD29BA16F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DECB0E-272B-4047-A781-0C7995B083B3}" type="doc">
      <dgm:prSet loTypeId="urn:microsoft.com/office/officeart/2005/8/layout/chart3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601E747-B0C2-48AC-A8B1-B2BD51B1F54E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«</a:t>
          </a:r>
          <a:r>
            <a:rPr lang="en-US" sz="2000" b="1" dirty="0">
              <a:latin typeface="Georgia" panose="02040502050405020303" pitchFamily="18" charset="0"/>
            </a:rPr>
            <a:t>Free painting</a:t>
          </a:r>
          <a:r>
            <a:rPr lang="uk-UA" sz="2000" b="1" dirty="0">
              <a:latin typeface="Georgia" panose="02040502050405020303" pitchFamily="18" charset="0"/>
            </a:rPr>
            <a:t>» (вільне малювання) </a:t>
          </a:r>
        </a:p>
      </dgm:t>
    </dgm:pt>
    <dgm:pt modelId="{0E3C5350-5CEE-44C0-8895-36F6662519F5}" type="parTrans" cxnId="{A87835ED-D466-49C5-85C7-12DDD3A61BB9}">
      <dgm:prSet/>
      <dgm:spPr/>
      <dgm:t>
        <a:bodyPr/>
        <a:lstStyle/>
        <a:p>
          <a:endParaRPr lang="uk-UA"/>
        </a:p>
      </dgm:t>
    </dgm:pt>
    <dgm:pt modelId="{EF6A403C-715E-4DF5-B725-5518D6383722}" type="sibTrans" cxnId="{A87835ED-D466-49C5-85C7-12DDD3A61BB9}">
      <dgm:prSet/>
      <dgm:spPr/>
      <dgm:t>
        <a:bodyPr/>
        <a:lstStyle/>
        <a:p>
          <a:endParaRPr lang="uk-UA"/>
        </a:p>
      </dgm:t>
    </dgm:pt>
    <dgm:pt modelId="{FF0DE134-84A4-4B96-81CB-B977D85BF83F}">
      <dgm:prSet phldrT="[Текст]" custT="1"/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Конструктивне </a:t>
          </a:r>
          <a:r>
            <a:rPr lang="uk-UA" sz="2000" b="1" dirty="0" err="1">
              <a:latin typeface="Georgia" panose="02040502050405020303" pitchFamily="18" charset="0"/>
            </a:rPr>
            <a:t>образотворення</a:t>
          </a:r>
          <a:endParaRPr lang="uk-UA" sz="2000" b="1" dirty="0">
            <a:latin typeface="Georgia" panose="02040502050405020303" pitchFamily="18" charset="0"/>
          </a:endParaRPr>
        </a:p>
      </dgm:t>
    </dgm:pt>
    <dgm:pt modelId="{872B9069-E622-4FE1-82A3-5FC8431CDD69}" type="parTrans" cxnId="{07A01094-9AAE-4FF0-AAF3-7FBF2F594B17}">
      <dgm:prSet/>
      <dgm:spPr/>
      <dgm:t>
        <a:bodyPr/>
        <a:lstStyle/>
        <a:p>
          <a:endParaRPr lang="uk-UA"/>
        </a:p>
      </dgm:t>
    </dgm:pt>
    <dgm:pt modelId="{5F4B7409-3C29-4B66-BF9E-BE283CCF1EF5}" type="sibTrans" cxnId="{07A01094-9AAE-4FF0-AAF3-7FBF2F594B17}">
      <dgm:prSet/>
      <dgm:spPr/>
      <dgm:t>
        <a:bodyPr/>
        <a:lstStyle/>
        <a:p>
          <a:endParaRPr lang="uk-UA"/>
        </a:p>
      </dgm:t>
    </dgm:pt>
    <dgm:pt modelId="{99F35F71-AE1C-44E5-AC71-F2530179F81E}">
      <dgm:prSet phldrT="[Текст]" custT="1"/>
      <dgm:spPr>
        <a:solidFill>
          <a:srgbClr val="99FF33"/>
        </a:solidFill>
      </dgm:spPr>
      <dgm:t>
        <a:bodyPr/>
        <a:lstStyle/>
        <a:p>
          <a:r>
            <a:rPr lang="uk-UA" sz="2000" b="1" dirty="0">
              <a:solidFill>
                <a:schemeClr val="bg1"/>
              </a:solidFill>
              <a:latin typeface="Georgia" panose="02040502050405020303" pitchFamily="18" charset="0"/>
            </a:rPr>
            <a:t>Пластичне </a:t>
          </a:r>
          <a:r>
            <a:rPr lang="uk-UA" sz="2000" b="1" dirty="0" err="1">
              <a:solidFill>
                <a:schemeClr val="bg1"/>
              </a:solidFill>
              <a:latin typeface="Georgia" panose="02040502050405020303" pitchFamily="18" charset="0"/>
            </a:rPr>
            <a:t>образотворення</a:t>
          </a:r>
          <a:endParaRPr lang="uk-UA" sz="2000" b="1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DB893789-826D-4645-9A1D-01518BDBCB36}" type="parTrans" cxnId="{9F7D88DF-C362-4FC5-98BC-77E390CC4E67}">
      <dgm:prSet/>
      <dgm:spPr/>
      <dgm:t>
        <a:bodyPr/>
        <a:lstStyle/>
        <a:p>
          <a:endParaRPr lang="uk-UA"/>
        </a:p>
      </dgm:t>
    </dgm:pt>
    <dgm:pt modelId="{5901A583-3C94-4BDA-8371-A6730E1106E5}" type="sibTrans" cxnId="{9F7D88DF-C362-4FC5-98BC-77E390CC4E67}">
      <dgm:prSet/>
      <dgm:spPr/>
      <dgm:t>
        <a:bodyPr/>
        <a:lstStyle/>
        <a:p>
          <a:endParaRPr lang="uk-UA"/>
        </a:p>
      </dgm:t>
    </dgm:pt>
    <dgm:pt modelId="{8BB7F5AE-7485-4B9C-A015-318F72704854}" type="pres">
      <dgm:prSet presAssocID="{C8DECB0E-272B-4047-A781-0C7995B083B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E5BDB-AC11-4773-9EF8-D1A784887E8A}" type="pres">
      <dgm:prSet presAssocID="{C8DECB0E-272B-4047-A781-0C7995B083B3}" presName="wedge1" presStyleLbl="node1" presStyleIdx="0" presStyleCnt="3" custScaleX="118555" custScaleY="104428"/>
      <dgm:spPr/>
      <dgm:t>
        <a:bodyPr/>
        <a:lstStyle/>
        <a:p>
          <a:endParaRPr lang="ru-RU"/>
        </a:p>
      </dgm:t>
    </dgm:pt>
    <dgm:pt modelId="{B1AA8042-B9ED-4F33-B057-FC63C009476C}" type="pres">
      <dgm:prSet presAssocID="{C8DECB0E-272B-4047-A781-0C7995B083B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A343-3940-44F5-A94E-DE1754110C95}" type="pres">
      <dgm:prSet presAssocID="{C8DECB0E-272B-4047-A781-0C7995B083B3}" presName="wedge2" presStyleLbl="node1" presStyleIdx="1" presStyleCnt="3" custScaleX="121455" custScaleY="112266"/>
      <dgm:spPr/>
      <dgm:t>
        <a:bodyPr/>
        <a:lstStyle/>
        <a:p>
          <a:endParaRPr lang="ru-RU"/>
        </a:p>
      </dgm:t>
    </dgm:pt>
    <dgm:pt modelId="{067BEB63-CD11-46E2-80E5-C832977D8C1F}" type="pres">
      <dgm:prSet presAssocID="{C8DECB0E-272B-4047-A781-0C7995B083B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4207D-BCD6-4615-B1E3-1FE82450E35D}" type="pres">
      <dgm:prSet presAssocID="{C8DECB0E-272B-4047-A781-0C7995B083B3}" presName="wedge3" presStyleLbl="node1" presStyleIdx="2" presStyleCnt="3" custScaleX="121455" custScaleY="111523"/>
      <dgm:spPr/>
      <dgm:t>
        <a:bodyPr/>
        <a:lstStyle/>
        <a:p>
          <a:endParaRPr lang="ru-RU"/>
        </a:p>
      </dgm:t>
    </dgm:pt>
    <dgm:pt modelId="{D7C5D964-D281-4CEE-A816-9606D9F37A97}" type="pres">
      <dgm:prSet presAssocID="{C8DECB0E-272B-4047-A781-0C7995B083B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F6094-BF2A-4053-896B-09EC8644669A}" type="presOf" srcId="{FF0DE134-84A4-4B96-81CB-B977D85BF83F}" destId="{067BEB63-CD11-46E2-80E5-C832977D8C1F}" srcOrd="1" destOrd="0" presId="urn:microsoft.com/office/officeart/2005/8/layout/chart3#1"/>
    <dgm:cxn modelId="{F0F5C68D-3B49-496A-90CE-745BE4E81ECE}" type="presOf" srcId="{2601E747-B0C2-48AC-A8B1-B2BD51B1F54E}" destId="{084E5BDB-AC11-4773-9EF8-D1A784887E8A}" srcOrd="0" destOrd="0" presId="urn:microsoft.com/office/officeart/2005/8/layout/chart3#1"/>
    <dgm:cxn modelId="{07A01094-9AAE-4FF0-AAF3-7FBF2F594B17}" srcId="{C8DECB0E-272B-4047-A781-0C7995B083B3}" destId="{FF0DE134-84A4-4B96-81CB-B977D85BF83F}" srcOrd="1" destOrd="0" parTransId="{872B9069-E622-4FE1-82A3-5FC8431CDD69}" sibTransId="{5F4B7409-3C29-4B66-BF9E-BE283CCF1EF5}"/>
    <dgm:cxn modelId="{474AC8D3-6C72-40AF-9ACD-0230D3A71594}" type="presOf" srcId="{FF0DE134-84A4-4B96-81CB-B977D85BF83F}" destId="{9C2BA343-3940-44F5-A94E-DE1754110C95}" srcOrd="0" destOrd="0" presId="urn:microsoft.com/office/officeart/2005/8/layout/chart3#1"/>
    <dgm:cxn modelId="{37012489-DE57-45EE-B07F-1A7D590BDC8D}" type="presOf" srcId="{C8DECB0E-272B-4047-A781-0C7995B083B3}" destId="{8BB7F5AE-7485-4B9C-A015-318F72704854}" srcOrd="0" destOrd="0" presId="urn:microsoft.com/office/officeart/2005/8/layout/chart3#1"/>
    <dgm:cxn modelId="{130DA9CA-550A-4AF0-B695-9345D6E82453}" type="presOf" srcId="{2601E747-B0C2-48AC-A8B1-B2BD51B1F54E}" destId="{B1AA8042-B9ED-4F33-B057-FC63C009476C}" srcOrd="1" destOrd="0" presId="urn:microsoft.com/office/officeart/2005/8/layout/chart3#1"/>
    <dgm:cxn modelId="{6C1414CF-43CA-433D-A95F-D703E08FBC98}" type="presOf" srcId="{99F35F71-AE1C-44E5-AC71-F2530179F81E}" destId="{D6E4207D-BCD6-4615-B1E3-1FE82450E35D}" srcOrd="0" destOrd="0" presId="urn:microsoft.com/office/officeart/2005/8/layout/chart3#1"/>
    <dgm:cxn modelId="{9F7D88DF-C362-4FC5-98BC-77E390CC4E67}" srcId="{C8DECB0E-272B-4047-A781-0C7995B083B3}" destId="{99F35F71-AE1C-44E5-AC71-F2530179F81E}" srcOrd="2" destOrd="0" parTransId="{DB893789-826D-4645-9A1D-01518BDBCB36}" sibTransId="{5901A583-3C94-4BDA-8371-A6730E1106E5}"/>
    <dgm:cxn modelId="{CABBEF8C-323E-4A2C-9E72-4F99132DFB6B}" type="presOf" srcId="{99F35F71-AE1C-44E5-AC71-F2530179F81E}" destId="{D7C5D964-D281-4CEE-A816-9606D9F37A97}" srcOrd="1" destOrd="0" presId="urn:microsoft.com/office/officeart/2005/8/layout/chart3#1"/>
    <dgm:cxn modelId="{A87835ED-D466-49C5-85C7-12DDD3A61BB9}" srcId="{C8DECB0E-272B-4047-A781-0C7995B083B3}" destId="{2601E747-B0C2-48AC-A8B1-B2BD51B1F54E}" srcOrd="0" destOrd="0" parTransId="{0E3C5350-5CEE-44C0-8895-36F6662519F5}" sibTransId="{EF6A403C-715E-4DF5-B725-5518D6383722}"/>
    <dgm:cxn modelId="{623D7CA3-F641-4E62-871A-42062368B8FA}" type="presParOf" srcId="{8BB7F5AE-7485-4B9C-A015-318F72704854}" destId="{084E5BDB-AC11-4773-9EF8-D1A784887E8A}" srcOrd="0" destOrd="0" presId="urn:microsoft.com/office/officeart/2005/8/layout/chart3#1"/>
    <dgm:cxn modelId="{216D2388-4723-4E84-8847-D266D8E4788E}" type="presParOf" srcId="{8BB7F5AE-7485-4B9C-A015-318F72704854}" destId="{B1AA8042-B9ED-4F33-B057-FC63C009476C}" srcOrd="1" destOrd="0" presId="urn:microsoft.com/office/officeart/2005/8/layout/chart3#1"/>
    <dgm:cxn modelId="{F2A8CA84-15A4-4420-95CF-725B5EAA419B}" type="presParOf" srcId="{8BB7F5AE-7485-4B9C-A015-318F72704854}" destId="{9C2BA343-3940-44F5-A94E-DE1754110C95}" srcOrd="2" destOrd="0" presId="urn:microsoft.com/office/officeart/2005/8/layout/chart3#1"/>
    <dgm:cxn modelId="{D319486C-5FD8-4D18-B635-7831654C9131}" type="presParOf" srcId="{8BB7F5AE-7485-4B9C-A015-318F72704854}" destId="{067BEB63-CD11-46E2-80E5-C832977D8C1F}" srcOrd="3" destOrd="0" presId="urn:microsoft.com/office/officeart/2005/8/layout/chart3#1"/>
    <dgm:cxn modelId="{EFB047A1-D5DC-40F0-83D1-385EF970093E}" type="presParOf" srcId="{8BB7F5AE-7485-4B9C-A015-318F72704854}" destId="{D6E4207D-BCD6-4615-B1E3-1FE82450E35D}" srcOrd="4" destOrd="0" presId="urn:microsoft.com/office/officeart/2005/8/layout/chart3#1"/>
    <dgm:cxn modelId="{F7D258C5-2806-499F-B310-8D1A30902F65}" type="presParOf" srcId="{8BB7F5AE-7485-4B9C-A015-318F72704854}" destId="{D7C5D964-D281-4CEE-A816-9606D9F37A97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581AA3-6BB2-4914-A51F-2371E40700B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196DBF4-4CAF-4FFA-909F-2C2C5461CC3A}">
      <dgm:prSet phldrT="[Текст]"/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натюрморт</a:t>
          </a:r>
        </a:p>
      </dgm:t>
    </dgm:pt>
    <dgm:pt modelId="{BAB28C2C-CB3E-4332-AF3D-C8BC485F73AE}" type="parTrans" cxnId="{993AF0BD-3485-48AD-A6D5-9857DCB33966}">
      <dgm:prSet/>
      <dgm:spPr/>
      <dgm:t>
        <a:bodyPr/>
        <a:lstStyle/>
        <a:p>
          <a:endParaRPr lang="uk-UA"/>
        </a:p>
      </dgm:t>
    </dgm:pt>
    <dgm:pt modelId="{4F17FFAC-72D3-4F64-9AFF-3A27BA203485}" type="sibTrans" cxnId="{993AF0BD-3485-48AD-A6D5-9857DCB33966}">
      <dgm:prSet/>
      <dgm:spPr/>
      <dgm:t>
        <a:bodyPr/>
        <a:lstStyle/>
        <a:p>
          <a:endParaRPr lang="uk-UA"/>
        </a:p>
      </dgm:t>
    </dgm:pt>
    <dgm:pt modelId="{B948A2C0-A00C-4947-81CD-9615AA78CD2D}">
      <dgm:prSet phldrT="[Текст]"/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пейзаж</a:t>
          </a:r>
        </a:p>
      </dgm:t>
    </dgm:pt>
    <dgm:pt modelId="{8A0A8219-174D-4652-BB68-E54B817A0282}" type="parTrans" cxnId="{DCC94AFA-3A37-454D-815F-7BB798DC6BF1}">
      <dgm:prSet/>
      <dgm:spPr/>
      <dgm:t>
        <a:bodyPr/>
        <a:lstStyle/>
        <a:p>
          <a:endParaRPr lang="uk-UA"/>
        </a:p>
      </dgm:t>
    </dgm:pt>
    <dgm:pt modelId="{ECCF4AFB-820E-4E95-BDB6-8E336A3A8D93}" type="sibTrans" cxnId="{DCC94AFA-3A37-454D-815F-7BB798DC6BF1}">
      <dgm:prSet/>
      <dgm:spPr/>
      <dgm:t>
        <a:bodyPr/>
        <a:lstStyle/>
        <a:p>
          <a:endParaRPr lang="uk-UA"/>
        </a:p>
      </dgm:t>
    </dgm:pt>
    <dgm:pt modelId="{B01662EE-5B49-4EDF-999B-150CC8B49822}">
      <dgm:prSet phldrT="[Текст]"/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портрет</a:t>
          </a:r>
        </a:p>
      </dgm:t>
    </dgm:pt>
    <dgm:pt modelId="{C1CC096C-68D5-4D69-9D14-6B0C1B06FA44}" type="parTrans" cxnId="{B2F1A699-0A02-4F3F-904A-3B2D8546E95A}">
      <dgm:prSet/>
      <dgm:spPr/>
      <dgm:t>
        <a:bodyPr/>
        <a:lstStyle/>
        <a:p>
          <a:endParaRPr lang="uk-UA"/>
        </a:p>
      </dgm:t>
    </dgm:pt>
    <dgm:pt modelId="{3E06C5D5-02A5-4F48-B52E-3A3414817FFC}" type="sibTrans" cxnId="{B2F1A699-0A02-4F3F-904A-3B2D8546E95A}">
      <dgm:prSet/>
      <dgm:spPr/>
      <dgm:t>
        <a:bodyPr/>
        <a:lstStyle/>
        <a:p>
          <a:endParaRPr lang="uk-UA"/>
        </a:p>
      </dgm:t>
    </dgm:pt>
    <dgm:pt modelId="{BCD9DEE0-BB5C-4428-8317-4D14D76231E5}">
      <dgm:prSet/>
      <dgm:spPr/>
      <dgm:t>
        <a:bodyPr/>
        <a:lstStyle/>
        <a:p>
          <a:r>
            <a:rPr lang="uk-UA" dirty="0">
              <a:latin typeface="Georgia" panose="02040502050405020303" pitchFamily="18" charset="0"/>
            </a:rPr>
            <a:t>казково-билинний</a:t>
          </a:r>
        </a:p>
      </dgm:t>
    </dgm:pt>
    <dgm:pt modelId="{65715109-BD97-4852-BBBA-2BFB2C7DDADB}" type="parTrans" cxnId="{BA049668-A418-43DA-8E68-CFBFC84FE039}">
      <dgm:prSet/>
      <dgm:spPr/>
      <dgm:t>
        <a:bodyPr/>
        <a:lstStyle/>
        <a:p>
          <a:endParaRPr lang="uk-UA"/>
        </a:p>
      </dgm:t>
    </dgm:pt>
    <dgm:pt modelId="{52A2DD4D-23E2-49A4-82C7-D1BCCEF8A7D2}" type="sibTrans" cxnId="{BA049668-A418-43DA-8E68-CFBFC84FE039}">
      <dgm:prSet/>
      <dgm:spPr/>
      <dgm:t>
        <a:bodyPr/>
        <a:lstStyle/>
        <a:p>
          <a:endParaRPr lang="uk-UA"/>
        </a:p>
      </dgm:t>
    </dgm:pt>
    <dgm:pt modelId="{97A5FCD9-509A-4571-A688-E1625C7CE879}" type="pres">
      <dgm:prSet presAssocID="{63581AA3-6BB2-4914-A51F-2371E40700BC}" presName="compositeShape" presStyleCnt="0">
        <dgm:presLayoutVars>
          <dgm:dir/>
          <dgm:resizeHandles/>
        </dgm:presLayoutVars>
      </dgm:prSet>
      <dgm:spPr/>
    </dgm:pt>
    <dgm:pt modelId="{DC44D340-CD97-4C34-A7D6-7991549BE5DA}" type="pres">
      <dgm:prSet presAssocID="{63581AA3-6BB2-4914-A51F-2371E40700BC}" presName="pyramid" presStyleLbl="node1" presStyleIdx="0" presStyleCnt="1"/>
      <dgm:spPr/>
    </dgm:pt>
    <dgm:pt modelId="{01CC917B-FD93-4210-9590-42F21F4013BF}" type="pres">
      <dgm:prSet presAssocID="{63581AA3-6BB2-4914-A51F-2371E40700BC}" presName="theList" presStyleCnt="0"/>
      <dgm:spPr/>
    </dgm:pt>
    <dgm:pt modelId="{FC4CBACC-968F-4D84-8EDF-84217A7043B4}" type="pres">
      <dgm:prSet presAssocID="{F196DBF4-4CAF-4FFA-909F-2C2C5461CC3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A6971-E009-470F-9CC4-D25B367DC09C}" type="pres">
      <dgm:prSet presAssocID="{F196DBF4-4CAF-4FFA-909F-2C2C5461CC3A}" presName="aSpace" presStyleCnt="0"/>
      <dgm:spPr/>
    </dgm:pt>
    <dgm:pt modelId="{C75EC5D2-0046-4B65-A526-43B8C336B256}" type="pres">
      <dgm:prSet presAssocID="{B948A2C0-A00C-4947-81CD-9615AA78CD2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EFF91-2E55-439F-93A1-1A43BF802A4E}" type="pres">
      <dgm:prSet presAssocID="{B948A2C0-A00C-4947-81CD-9615AA78CD2D}" presName="aSpace" presStyleCnt="0"/>
      <dgm:spPr/>
    </dgm:pt>
    <dgm:pt modelId="{31E2C112-F0B6-436A-B118-7D147D8C87E8}" type="pres">
      <dgm:prSet presAssocID="{B01662EE-5B49-4EDF-999B-150CC8B4982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40461-804A-40EA-AADB-D8CD57E3181C}" type="pres">
      <dgm:prSet presAssocID="{B01662EE-5B49-4EDF-999B-150CC8B49822}" presName="aSpace" presStyleCnt="0"/>
      <dgm:spPr/>
    </dgm:pt>
    <dgm:pt modelId="{72D31724-572D-4386-B46D-9D94A1526CC1}" type="pres">
      <dgm:prSet presAssocID="{BCD9DEE0-BB5C-4428-8317-4D14D76231E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9A4D7-F446-4155-A731-96DC0881F706}" type="pres">
      <dgm:prSet presAssocID="{BCD9DEE0-BB5C-4428-8317-4D14D76231E5}" presName="aSpace" presStyleCnt="0"/>
      <dgm:spPr/>
    </dgm:pt>
  </dgm:ptLst>
  <dgm:cxnLst>
    <dgm:cxn modelId="{B2F1A699-0A02-4F3F-904A-3B2D8546E95A}" srcId="{63581AA3-6BB2-4914-A51F-2371E40700BC}" destId="{B01662EE-5B49-4EDF-999B-150CC8B49822}" srcOrd="2" destOrd="0" parTransId="{C1CC096C-68D5-4D69-9D14-6B0C1B06FA44}" sibTransId="{3E06C5D5-02A5-4F48-B52E-3A3414817FFC}"/>
    <dgm:cxn modelId="{DCC94AFA-3A37-454D-815F-7BB798DC6BF1}" srcId="{63581AA3-6BB2-4914-A51F-2371E40700BC}" destId="{B948A2C0-A00C-4947-81CD-9615AA78CD2D}" srcOrd="1" destOrd="0" parTransId="{8A0A8219-174D-4652-BB68-E54B817A0282}" sibTransId="{ECCF4AFB-820E-4E95-BDB6-8E336A3A8D93}"/>
    <dgm:cxn modelId="{993AF0BD-3485-48AD-A6D5-9857DCB33966}" srcId="{63581AA3-6BB2-4914-A51F-2371E40700BC}" destId="{F196DBF4-4CAF-4FFA-909F-2C2C5461CC3A}" srcOrd="0" destOrd="0" parTransId="{BAB28C2C-CB3E-4332-AF3D-C8BC485F73AE}" sibTransId="{4F17FFAC-72D3-4F64-9AFF-3A27BA203485}"/>
    <dgm:cxn modelId="{BA049668-A418-43DA-8E68-CFBFC84FE039}" srcId="{63581AA3-6BB2-4914-A51F-2371E40700BC}" destId="{BCD9DEE0-BB5C-4428-8317-4D14D76231E5}" srcOrd="3" destOrd="0" parTransId="{65715109-BD97-4852-BBBA-2BFB2C7DDADB}" sibTransId="{52A2DD4D-23E2-49A4-82C7-D1BCCEF8A7D2}"/>
    <dgm:cxn modelId="{ED1F74FB-318E-42B9-BCAA-C01C5C3B4E83}" type="presOf" srcId="{B01662EE-5B49-4EDF-999B-150CC8B49822}" destId="{31E2C112-F0B6-436A-B118-7D147D8C87E8}" srcOrd="0" destOrd="0" presId="urn:microsoft.com/office/officeart/2005/8/layout/pyramid2"/>
    <dgm:cxn modelId="{7B0C64C9-6BCC-4016-BF43-1641CEB380D6}" type="presOf" srcId="{F196DBF4-4CAF-4FFA-909F-2C2C5461CC3A}" destId="{FC4CBACC-968F-4D84-8EDF-84217A7043B4}" srcOrd="0" destOrd="0" presId="urn:microsoft.com/office/officeart/2005/8/layout/pyramid2"/>
    <dgm:cxn modelId="{DC0793BD-023C-4DB9-85FD-83C6E21206A3}" type="presOf" srcId="{BCD9DEE0-BB5C-4428-8317-4D14D76231E5}" destId="{72D31724-572D-4386-B46D-9D94A1526CC1}" srcOrd="0" destOrd="0" presId="urn:microsoft.com/office/officeart/2005/8/layout/pyramid2"/>
    <dgm:cxn modelId="{16B52FA7-BFB1-4F46-81B7-4993D311C30A}" type="presOf" srcId="{63581AA3-6BB2-4914-A51F-2371E40700BC}" destId="{97A5FCD9-509A-4571-A688-E1625C7CE879}" srcOrd="0" destOrd="0" presId="urn:microsoft.com/office/officeart/2005/8/layout/pyramid2"/>
    <dgm:cxn modelId="{4D509976-01FE-46F6-A357-D26AC5C6C69E}" type="presOf" srcId="{B948A2C0-A00C-4947-81CD-9615AA78CD2D}" destId="{C75EC5D2-0046-4B65-A526-43B8C336B256}" srcOrd="0" destOrd="0" presId="urn:microsoft.com/office/officeart/2005/8/layout/pyramid2"/>
    <dgm:cxn modelId="{ACE68776-FDC0-4A66-869D-5BCF7F40DAB9}" type="presParOf" srcId="{97A5FCD9-509A-4571-A688-E1625C7CE879}" destId="{DC44D340-CD97-4C34-A7D6-7991549BE5DA}" srcOrd="0" destOrd="0" presId="urn:microsoft.com/office/officeart/2005/8/layout/pyramid2"/>
    <dgm:cxn modelId="{44C82F53-25F1-4E5D-9CAA-AD1B99DF639B}" type="presParOf" srcId="{97A5FCD9-509A-4571-A688-E1625C7CE879}" destId="{01CC917B-FD93-4210-9590-42F21F4013BF}" srcOrd="1" destOrd="0" presId="urn:microsoft.com/office/officeart/2005/8/layout/pyramid2"/>
    <dgm:cxn modelId="{9B2C666B-D823-4EFC-BE0B-15EA93AA181A}" type="presParOf" srcId="{01CC917B-FD93-4210-9590-42F21F4013BF}" destId="{FC4CBACC-968F-4D84-8EDF-84217A7043B4}" srcOrd="0" destOrd="0" presId="urn:microsoft.com/office/officeart/2005/8/layout/pyramid2"/>
    <dgm:cxn modelId="{A045C606-2D6B-448F-99A8-F32D84EA24F0}" type="presParOf" srcId="{01CC917B-FD93-4210-9590-42F21F4013BF}" destId="{583A6971-E009-470F-9CC4-D25B367DC09C}" srcOrd="1" destOrd="0" presId="urn:microsoft.com/office/officeart/2005/8/layout/pyramid2"/>
    <dgm:cxn modelId="{7035E89A-BE0E-449D-9E2A-33B07A0F24C8}" type="presParOf" srcId="{01CC917B-FD93-4210-9590-42F21F4013BF}" destId="{C75EC5D2-0046-4B65-A526-43B8C336B256}" srcOrd="2" destOrd="0" presId="urn:microsoft.com/office/officeart/2005/8/layout/pyramid2"/>
    <dgm:cxn modelId="{80AC9282-E6D0-4178-870C-FA8E73B0A81D}" type="presParOf" srcId="{01CC917B-FD93-4210-9590-42F21F4013BF}" destId="{9E0EFF91-2E55-439F-93A1-1A43BF802A4E}" srcOrd="3" destOrd="0" presId="urn:microsoft.com/office/officeart/2005/8/layout/pyramid2"/>
    <dgm:cxn modelId="{65674837-519C-4A5D-B5A8-41008F6078ED}" type="presParOf" srcId="{01CC917B-FD93-4210-9590-42F21F4013BF}" destId="{31E2C112-F0B6-436A-B118-7D147D8C87E8}" srcOrd="4" destOrd="0" presId="urn:microsoft.com/office/officeart/2005/8/layout/pyramid2"/>
    <dgm:cxn modelId="{D91265C1-3A3C-4B81-A559-462C1098A8A7}" type="presParOf" srcId="{01CC917B-FD93-4210-9590-42F21F4013BF}" destId="{C6240461-804A-40EA-AADB-D8CD57E3181C}" srcOrd="5" destOrd="0" presId="urn:microsoft.com/office/officeart/2005/8/layout/pyramid2"/>
    <dgm:cxn modelId="{3916A513-E057-4842-AB12-B8FFE8AAA918}" type="presParOf" srcId="{01CC917B-FD93-4210-9590-42F21F4013BF}" destId="{72D31724-572D-4386-B46D-9D94A1526CC1}" srcOrd="6" destOrd="0" presId="urn:microsoft.com/office/officeart/2005/8/layout/pyramid2"/>
    <dgm:cxn modelId="{036EBEFB-2E65-4882-9DE1-4434B7503B41}" type="presParOf" srcId="{01CC917B-FD93-4210-9590-42F21F4013BF}" destId="{BFB9A4D7-F446-4155-A731-96DC0881F70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3B4083-F91C-4E59-8DED-11E686F4736D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9641E7F-E5A4-4601-BBCE-5BC04E5A6F5D}">
      <dgm:prSet phldrT="[Текст]" custT="1"/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КОЛІР</a:t>
          </a:r>
        </a:p>
      </dgm:t>
    </dgm:pt>
    <dgm:pt modelId="{A1A0E7E6-EBD8-4F21-ABC7-BC63DAB6E013}" type="parTrans" cxnId="{5D61D3B1-9B23-4D42-8AFD-FA2531F9BD62}">
      <dgm:prSet/>
      <dgm:spPr/>
      <dgm:t>
        <a:bodyPr/>
        <a:lstStyle/>
        <a:p>
          <a:endParaRPr lang="uk-UA"/>
        </a:p>
      </dgm:t>
    </dgm:pt>
    <dgm:pt modelId="{4694BB62-E848-4D31-A81E-0F1167510068}" type="sibTrans" cxnId="{5D61D3B1-9B23-4D42-8AFD-FA2531F9BD62}">
      <dgm:prSet/>
      <dgm:spPr/>
      <dgm:t>
        <a:bodyPr/>
        <a:lstStyle/>
        <a:p>
          <a:endParaRPr lang="uk-UA"/>
        </a:p>
      </dgm:t>
    </dgm:pt>
    <dgm:pt modelId="{5D5308F7-58B7-4BEE-ADDE-B0B3EF088076}">
      <dgm:prSet phldrT="[Текст]" custT="1"/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КОЛОРИТ</a:t>
          </a:r>
        </a:p>
      </dgm:t>
    </dgm:pt>
    <dgm:pt modelId="{29B29F34-505D-46D2-A4EE-698615F6A6DF}" type="parTrans" cxnId="{D5D371C9-D12A-442C-B3BB-2D940A8353F0}">
      <dgm:prSet/>
      <dgm:spPr/>
      <dgm:t>
        <a:bodyPr/>
        <a:lstStyle/>
        <a:p>
          <a:endParaRPr lang="uk-UA"/>
        </a:p>
      </dgm:t>
    </dgm:pt>
    <dgm:pt modelId="{64B791F5-D8EC-426E-806B-2B9934EE56D7}" type="sibTrans" cxnId="{D5D371C9-D12A-442C-B3BB-2D940A8353F0}">
      <dgm:prSet/>
      <dgm:spPr/>
      <dgm:t>
        <a:bodyPr/>
        <a:lstStyle/>
        <a:p>
          <a:endParaRPr lang="uk-UA"/>
        </a:p>
      </dgm:t>
    </dgm:pt>
    <dgm:pt modelId="{17F70881-6CE9-4BE8-A60B-C6D111A4B1B0}">
      <dgm:prSet phldrT="[Текст]" custT="1"/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ПЕРСПЕКТИВА</a:t>
          </a:r>
        </a:p>
      </dgm:t>
    </dgm:pt>
    <dgm:pt modelId="{042ECA30-F60F-4CE4-90F9-E1C38E71D605}" type="parTrans" cxnId="{BBE43E66-27CA-4360-B113-5A8D27C2CE82}">
      <dgm:prSet/>
      <dgm:spPr/>
      <dgm:t>
        <a:bodyPr/>
        <a:lstStyle/>
        <a:p>
          <a:endParaRPr lang="uk-UA"/>
        </a:p>
      </dgm:t>
    </dgm:pt>
    <dgm:pt modelId="{99C8D24C-5D44-408C-827A-B4A73BF2F444}" type="sibTrans" cxnId="{BBE43E66-27CA-4360-B113-5A8D27C2CE82}">
      <dgm:prSet/>
      <dgm:spPr/>
      <dgm:t>
        <a:bodyPr/>
        <a:lstStyle/>
        <a:p>
          <a:endParaRPr lang="uk-UA"/>
        </a:p>
      </dgm:t>
    </dgm:pt>
    <dgm:pt modelId="{B4237D8C-5119-4F3D-B10E-D021B387DF70}">
      <dgm:prSet custT="1"/>
      <dgm:spPr/>
      <dgm:t>
        <a:bodyPr/>
        <a:lstStyle/>
        <a:p>
          <a:r>
            <a:rPr lang="uk-UA" sz="1800" b="1" dirty="0">
              <a:latin typeface="Georgia" panose="02040502050405020303" pitchFamily="18" charset="0"/>
            </a:rPr>
            <a:t>КОМПОЗИЦІЯ</a:t>
          </a:r>
        </a:p>
      </dgm:t>
    </dgm:pt>
    <dgm:pt modelId="{3294DF4D-0727-433B-B3B3-1B71FAC2F276}" type="parTrans" cxnId="{1BBB128F-40D8-4562-9CFE-22FF7FEB26B4}">
      <dgm:prSet/>
      <dgm:spPr/>
      <dgm:t>
        <a:bodyPr/>
        <a:lstStyle/>
        <a:p>
          <a:endParaRPr lang="uk-UA"/>
        </a:p>
      </dgm:t>
    </dgm:pt>
    <dgm:pt modelId="{E857601D-F280-4B39-90D4-D34D310E5ECC}" type="sibTrans" cxnId="{1BBB128F-40D8-4562-9CFE-22FF7FEB26B4}">
      <dgm:prSet/>
      <dgm:spPr/>
      <dgm:t>
        <a:bodyPr/>
        <a:lstStyle/>
        <a:p>
          <a:endParaRPr lang="uk-UA"/>
        </a:p>
      </dgm:t>
    </dgm:pt>
    <dgm:pt modelId="{2B0E064B-2A17-4C7D-B1B9-41BD75ABFEE2}" type="pres">
      <dgm:prSet presAssocID="{3B3B4083-F91C-4E59-8DED-11E686F473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AAF0FD-CAB1-4BAD-AC53-3A109257EC3B}" type="pres">
      <dgm:prSet presAssocID="{29641E7F-E5A4-4601-BBCE-5BC04E5A6F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FCD3A-836F-4E20-B2D1-588C9B6CA18A}" type="pres">
      <dgm:prSet presAssocID="{4694BB62-E848-4D31-A81E-0F1167510068}" presName="sibTrans" presStyleCnt="0"/>
      <dgm:spPr/>
    </dgm:pt>
    <dgm:pt modelId="{D7372579-6559-44C5-BC9A-CA118EFCF3A3}" type="pres">
      <dgm:prSet presAssocID="{5D5308F7-58B7-4BEE-ADDE-B0B3EF0880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2D692-2115-45AF-A202-E05B93CE06A9}" type="pres">
      <dgm:prSet presAssocID="{64B791F5-D8EC-426E-806B-2B9934EE56D7}" presName="sibTrans" presStyleCnt="0"/>
      <dgm:spPr/>
    </dgm:pt>
    <dgm:pt modelId="{986631F8-ACD1-411E-A397-AE296BDB5016}" type="pres">
      <dgm:prSet presAssocID="{17F70881-6CE9-4BE8-A60B-C6D111A4B1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89214-D777-4092-AFA8-3797C35D4F74}" type="pres">
      <dgm:prSet presAssocID="{99C8D24C-5D44-408C-827A-B4A73BF2F444}" presName="sibTrans" presStyleCnt="0"/>
      <dgm:spPr/>
    </dgm:pt>
    <dgm:pt modelId="{AECFE272-D408-4A9C-B6E5-F74E71097441}" type="pres">
      <dgm:prSet presAssocID="{B4237D8C-5119-4F3D-B10E-D021B387DF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1D3B1-9B23-4D42-8AFD-FA2531F9BD62}" srcId="{3B3B4083-F91C-4E59-8DED-11E686F4736D}" destId="{29641E7F-E5A4-4601-BBCE-5BC04E5A6F5D}" srcOrd="0" destOrd="0" parTransId="{A1A0E7E6-EBD8-4F21-ABC7-BC63DAB6E013}" sibTransId="{4694BB62-E848-4D31-A81E-0F1167510068}"/>
    <dgm:cxn modelId="{D5D371C9-D12A-442C-B3BB-2D940A8353F0}" srcId="{3B3B4083-F91C-4E59-8DED-11E686F4736D}" destId="{5D5308F7-58B7-4BEE-ADDE-B0B3EF088076}" srcOrd="1" destOrd="0" parTransId="{29B29F34-505D-46D2-A4EE-698615F6A6DF}" sibTransId="{64B791F5-D8EC-426E-806B-2B9934EE56D7}"/>
    <dgm:cxn modelId="{E30DB0F3-8C42-4A99-9CE0-65A77D2C4844}" type="presOf" srcId="{29641E7F-E5A4-4601-BBCE-5BC04E5A6F5D}" destId="{6DAAF0FD-CAB1-4BAD-AC53-3A109257EC3B}" srcOrd="0" destOrd="0" presId="urn:microsoft.com/office/officeart/2005/8/layout/hList6"/>
    <dgm:cxn modelId="{7A4EB5BA-1235-4831-92B9-B0A4BADD717D}" type="presOf" srcId="{17F70881-6CE9-4BE8-A60B-C6D111A4B1B0}" destId="{986631F8-ACD1-411E-A397-AE296BDB5016}" srcOrd="0" destOrd="0" presId="urn:microsoft.com/office/officeart/2005/8/layout/hList6"/>
    <dgm:cxn modelId="{6F388BC7-81CB-447B-9AA9-99080168908B}" type="presOf" srcId="{3B3B4083-F91C-4E59-8DED-11E686F4736D}" destId="{2B0E064B-2A17-4C7D-B1B9-41BD75ABFEE2}" srcOrd="0" destOrd="0" presId="urn:microsoft.com/office/officeart/2005/8/layout/hList6"/>
    <dgm:cxn modelId="{0A448266-1305-461D-AC39-CC0F27C05179}" type="presOf" srcId="{5D5308F7-58B7-4BEE-ADDE-B0B3EF088076}" destId="{D7372579-6559-44C5-BC9A-CA118EFCF3A3}" srcOrd="0" destOrd="0" presId="urn:microsoft.com/office/officeart/2005/8/layout/hList6"/>
    <dgm:cxn modelId="{1BBB128F-40D8-4562-9CFE-22FF7FEB26B4}" srcId="{3B3B4083-F91C-4E59-8DED-11E686F4736D}" destId="{B4237D8C-5119-4F3D-B10E-D021B387DF70}" srcOrd="3" destOrd="0" parTransId="{3294DF4D-0727-433B-B3B3-1B71FAC2F276}" sibTransId="{E857601D-F280-4B39-90D4-D34D310E5ECC}"/>
    <dgm:cxn modelId="{BBE43E66-27CA-4360-B113-5A8D27C2CE82}" srcId="{3B3B4083-F91C-4E59-8DED-11E686F4736D}" destId="{17F70881-6CE9-4BE8-A60B-C6D111A4B1B0}" srcOrd="2" destOrd="0" parTransId="{042ECA30-F60F-4CE4-90F9-E1C38E71D605}" sibTransId="{99C8D24C-5D44-408C-827A-B4A73BF2F444}"/>
    <dgm:cxn modelId="{3D898014-1323-47EE-8145-AB54A8B1E03B}" type="presOf" srcId="{B4237D8C-5119-4F3D-B10E-D021B387DF70}" destId="{AECFE272-D408-4A9C-B6E5-F74E71097441}" srcOrd="0" destOrd="0" presId="urn:microsoft.com/office/officeart/2005/8/layout/hList6"/>
    <dgm:cxn modelId="{790C40C6-8740-4C1B-8EC6-583E17CF0290}" type="presParOf" srcId="{2B0E064B-2A17-4C7D-B1B9-41BD75ABFEE2}" destId="{6DAAF0FD-CAB1-4BAD-AC53-3A109257EC3B}" srcOrd="0" destOrd="0" presId="urn:microsoft.com/office/officeart/2005/8/layout/hList6"/>
    <dgm:cxn modelId="{FA5A6068-E0E9-46CE-90EF-BBCFFAEB69F2}" type="presParOf" srcId="{2B0E064B-2A17-4C7D-B1B9-41BD75ABFEE2}" destId="{2C1FCD3A-836F-4E20-B2D1-588C9B6CA18A}" srcOrd="1" destOrd="0" presId="urn:microsoft.com/office/officeart/2005/8/layout/hList6"/>
    <dgm:cxn modelId="{CB80FA0B-2533-4FB7-AC07-33C4B001EF72}" type="presParOf" srcId="{2B0E064B-2A17-4C7D-B1B9-41BD75ABFEE2}" destId="{D7372579-6559-44C5-BC9A-CA118EFCF3A3}" srcOrd="2" destOrd="0" presId="urn:microsoft.com/office/officeart/2005/8/layout/hList6"/>
    <dgm:cxn modelId="{E40AAC15-BA12-42F0-8175-0196390E6532}" type="presParOf" srcId="{2B0E064B-2A17-4C7D-B1B9-41BD75ABFEE2}" destId="{01E2D692-2115-45AF-A202-E05B93CE06A9}" srcOrd="3" destOrd="0" presId="urn:microsoft.com/office/officeart/2005/8/layout/hList6"/>
    <dgm:cxn modelId="{61915F55-221B-40CC-975F-930EC24F8923}" type="presParOf" srcId="{2B0E064B-2A17-4C7D-B1B9-41BD75ABFEE2}" destId="{986631F8-ACD1-411E-A397-AE296BDB5016}" srcOrd="4" destOrd="0" presId="urn:microsoft.com/office/officeart/2005/8/layout/hList6"/>
    <dgm:cxn modelId="{F37B9DB2-B4F0-4F5E-B6E2-63C84313467C}" type="presParOf" srcId="{2B0E064B-2A17-4C7D-B1B9-41BD75ABFEE2}" destId="{0BF89214-D777-4092-AFA8-3797C35D4F74}" srcOrd="5" destOrd="0" presId="urn:microsoft.com/office/officeart/2005/8/layout/hList6"/>
    <dgm:cxn modelId="{B2CD302B-B339-4DFD-8ECA-2C155D54CE89}" type="presParOf" srcId="{2B0E064B-2A17-4C7D-B1B9-41BD75ABFEE2}" destId="{AECFE272-D408-4A9C-B6E5-F74E7109744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C86599-D705-4A64-8179-C0F9C0454115}" type="doc">
      <dgm:prSet loTypeId="urn:microsoft.com/office/officeart/2005/8/layout/cycle7" loCatId="cycle" qsTypeId="urn:microsoft.com/office/officeart/2005/8/quickstyle/simple2" qsCatId="simple" csTypeId="urn:microsoft.com/office/officeart/2005/8/colors/colorful5" csCatId="colorful" phldr="1"/>
      <dgm:spPr/>
    </dgm:pt>
    <dgm:pt modelId="{1804B85B-98BC-4527-B3F2-D90158644930}">
      <dgm:prSet phldrT="[Текст]" custT="1"/>
      <dgm:spPr/>
      <dgm:t>
        <a:bodyPr/>
        <a:lstStyle/>
        <a:p>
          <a:r>
            <a:rPr lang="uk-UA" sz="4000" b="1" dirty="0">
              <a:latin typeface="Batang" panose="02030600000101010101" pitchFamily="18" charset="-127"/>
              <a:ea typeface="Batang" panose="02030600000101010101" pitchFamily="18" charset="-127"/>
            </a:rPr>
            <a:t>декоративне</a:t>
          </a:r>
        </a:p>
      </dgm:t>
    </dgm:pt>
    <dgm:pt modelId="{1CB8864A-CF57-4C3B-8C5B-3071C93FDC1C}" type="parTrans" cxnId="{054966E6-CC3D-4CAF-BC08-E8D56632EB20}">
      <dgm:prSet/>
      <dgm:spPr/>
      <dgm:t>
        <a:bodyPr/>
        <a:lstStyle/>
        <a:p>
          <a:endParaRPr lang="uk-UA"/>
        </a:p>
      </dgm:t>
    </dgm:pt>
    <dgm:pt modelId="{4D06DCD3-C819-44A0-98D1-F9FC97984EE6}" type="sibTrans" cxnId="{054966E6-CC3D-4CAF-BC08-E8D56632EB20}">
      <dgm:prSet/>
      <dgm:spPr/>
      <dgm:t>
        <a:bodyPr/>
        <a:lstStyle/>
        <a:p>
          <a:endParaRPr lang="uk-UA"/>
        </a:p>
      </dgm:t>
    </dgm:pt>
    <dgm:pt modelId="{CF44BE23-9ACE-4402-9BD4-F030FEA35D0D}">
      <dgm:prSet phldrT="[Текст]" custT="1"/>
      <dgm:spPr/>
      <dgm:t>
        <a:bodyPr/>
        <a:lstStyle/>
        <a:p>
          <a:r>
            <a:rPr lang="uk-UA" sz="4000" b="1" dirty="0">
              <a:latin typeface="Batang" panose="02030600000101010101" pitchFamily="18" charset="-127"/>
              <a:ea typeface="Batang" panose="02030600000101010101" pitchFamily="18" charset="-127"/>
            </a:rPr>
            <a:t>сюжетне</a:t>
          </a:r>
          <a:r>
            <a:rPr lang="uk-UA" sz="2800" dirty="0">
              <a:latin typeface="Batang" panose="02030600000101010101" pitchFamily="18" charset="-127"/>
              <a:ea typeface="Batang" panose="02030600000101010101" pitchFamily="18" charset="-127"/>
            </a:rPr>
            <a:t> </a:t>
          </a:r>
        </a:p>
      </dgm:t>
    </dgm:pt>
    <dgm:pt modelId="{EA8460E7-8E36-4F33-B244-E19EB2026FD1}" type="parTrans" cxnId="{F93A9EEA-F29E-4E4A-B66A-762AB4AE840A}">
      <dgm:prSet/>
      <dgm:spPr/>
      <dgm:t>
        <a:bodyPr/>
        <a:lstStyle/>
        <a:p>
          <a:endParaRPr lang="uk-UA"/>
        </a:p>
      </dgm:t>
    </dgm:pt>
    <dgm:pt modelId="{F750DC34-5642-4A61-9D4C-878636DAB006}" type="sibTrans" cxnId="{F93A9EEA-F29E-4E4A-B66A-762AB4AE840A}">
      <dgm:prSet/>
      <dgm:spPr/>
      <dgm:t>
        <a:bodyPr/>
        <a:lstStyle/>
        <a:p>
          <a:endParaRPr lang="uk-UA"/>
        </a:p>
      </dgm:t>
    </dgm:pt>
    <dgm:pt modelId="{DC6B95B1-371F-499C-878E-2F79FC2554F3}">
      <dgm:prSet phldrT="[Текст]" custT="1"/>
      <dgm:spPr/>
      <dgm:t>
        <a:bodyPr/>
        <a:lstStyle/>
        <a:p>
          <a:r>
            <a:rPr lang="uk-UA" sz="4000" b="1" dirty="0">
              <a:latin typeface="Batang" panose="02030600000101010101" pitchFamily="18" charset="-127"/>
              <a:ea typeface="Batang" panose="02030600000101010101" pitchFamily="18" charset="-127"/>
            </a:rPr>
            <a:t>предметне</a:t>
          </a:r>
          <a:r>
            <a:rPr lang="uk-UA" sz="1800" dirty="0"/>
            <a:t> </a:t>
          </a:r>
        </a:p>
      </dgm:t>
    </dgm:pt>
    <dgm:pt modelId="{FC0E0BBE-8CCC-405F-90FD-EDB4D7A2C85F}" type="parTrans" cxnId="{329246DC-E295-4ED3-8BAE-0ED613794F94}">
      <dgm:prSet/>
      <dgm:spPr/>
      <dgm:t>
        <a:bodyPr/>
        <a:lstStyle/>
        <a:p>
          <a:endParaRPr lang="uk-UA"/>
        </a:p>
      </dgm:t>
    </dgm:pt>
    <dgm:pt modelId="{89B47C46-11A9-49B5-A631-0FFEEABA1ED9}" type="sibTrans" cxnId="{329246DC-E295-4ED3-8BAE-0ED613794F94}">
      <dgm:prSet/>
      <dgm:spPr/>
      <dgm:t>
        <a:bodyPr/>
        <a:lstStyle/>
        <a:p>
          <a:endParaRPr lang="uk-UA"/>
        </a:p>
      </dgm:t>
    </dgm:pt>
    <dgm:pt modelId="{09238C76-69FF-4B66-AEBB-422D9127F463}" type="pres">
      <dgm:prSet presAssocID="{ABC86599-D705-4A64-8179-C0F9C0454115}" presName="Name0" presStyleCnt="0">
        <dgm:presLayoutVars>
          <dgm:dir/>
          <dgm:resizeHandles val="exact"/>
        </dgm:presLayoutVars>
      </dgm:prSet>
      <dgm:spPr/>
    </dgm:pt>
    <dgm:pt modelId="{A7128174-1090-4F7F-8FC3-F2237910F0C0}" type="pres">
      <dgm:prSet presAssocID="{1804B85B-98BC-4527-B3F2-D90158644930}" presName="node" presStyleLbl="node1" presStyleIdx="0" presStyleCnt="3" custScaleX="165249" custScaleY="119526" custRadScaleRad="92983" custRadScaleInc="-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C0F31-7C7A-40C2-85BE-C1DEC67ACCB2}" type="pres">
      <dgm:prSet presAssocID="{4D06DCD3-C819-44A0-98D1-F9FC97984EE6}" presName="sibTrans" presStyleLbl="sibTrans2D1" presStyleIdx="0" presStyleCnt="3" custScaleX="148002"/>
      <dgm:spPr/>
      <dgm:t>
        <a:bodyPr/>
        <a:lstStyle/>
        <a:p>
          <a:endParaRPr lang="ru-RU"/>
        </a:p>
      </dgm:t>
    </dgm:pt>
    <dgm:pt modelId="{76B49CCE-4EF1-4D9E-8D8C-8FB4B7762E89}" type="pres">
      <dgm:prSet presAssocID="{4D06DCD3-C819-44A0-98D1-F9FC97984EE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9FB9B09-351D-43B1-8B1C-EFCF261B9C30}" type="pres">
      <dgm:prSet presAssocID="{CF44BE23-9ACE-4402-9BD4-F030FEA35D0D}" presName="node" presStyleLbl="node1" presStyleIdx="1" presStyleCnt="3" custScaleX="131489" custScaleY="108535" custRadScaleRad="92567" custRadScaleInc="-13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A0958-43BD-4A45-AD6D-AEB49A7ADD73}" type="pres">
      <dgm:prSet presAssocID="{F750DC34-5642-4A61-9D4C-878636DAB00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7BD74C6-3226-41A7-BE96-7A11C143EB6B}" type="pres">
      <dgm:prSet presAssocID="{F750DC34-5642-4A61-9D4C-878636DAB00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B708C2-DF7F-46DC-A82A-75A662BD837F}" type="pres">
      <dgm:prSet presAssocID="{DC6B95B1-371F-499C-878E-2F79FC2554F3}" presName="node" presStyleLbl="node1" presStyleIdx="2" presStyleCnt="3" custScaleX="129843" custScaleY="110991" custRadScaleRad="93340" custRadScaleInc="1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B5E20-460D-4712-BD64-459920B92608}" type="pres">
      <dgm:prSet presAssocID="{89B47C46-11A9-49B5-A631-0FFEEABA1ED9}" presName="sibTrans" presStyleLbl="sibTrans2D1" presStyleIdx="2" presStyleCnt="3" custScaleX="148393"/>
      <dgm:spPr/>
      <dgm:t>
        <a:bodyPr/>
        <a:lstStyle/>
        <a:p>
          <a:endParaRPr lang="ru-RU"/>
        </a:p>
      </dgm:t>
    </dgm:pt>
    <dgm:pt modelId="{47A5C127-30C5-4D4A-AD16-9F5DB000F1B3}" type="pres">
      <dgm:prSet presAssocID="{89B47C46-11A9-49B5-A631-0FFEEABA1ED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9C09BFE-2DB6-4A0D-9400-89F27BB0518B}" type="presOf" srcId="{89B47C46-11A9-49B5-A631-0FFEEABA1ED9}" destId="{760B5E20-460D-4712-BD64-459920B92608}" srcOrd="0" destOrd="0" presId="urn:microsoft.com/office/officeart/2005/8/layout/cycle7"/>
    <dgm:cxn modelId="{329246DC-E295-4ED3-8BAE-0ED613794F94}" srcId="{ABC86599-D705-4A64-8179-C0F9C0454115}" destId="{DC6B95B1-371F-499C-878E-2F79FC2554F3}" srcOrd="2" destOrd="0" parTransId="{FC0E0BBE-8CCC-405F-90FD-EDB4D7A2C85F}" sibTransId="{89B47C46-11A9-49B5-A631-0FFEEABA1ED9}"/>
    <dgm:cxn modelId="{F93A9EEA-F29E-4E4A-B66A-762AB4AE840A}" srcId="{ABC86599-D705-4A64-8179-C0F9C0454115}" destId="{CF44BE23-9ACE-4402-9BD4-F030FEA35D0D}" srcOrd="1" destOrd="0" parTransId="{EA8460E7-8E36-4F33-B244-E19EB2026FD1}" sibTransId="{F750DC34-5642-4A61-9D4C-878636DAB006}"/>
    <dgm:cxn modelId="{F109FCAD-B788-41F2-8123-2944B8BCD501}" type="presOf" srcId="{ABC86599-D705-4A64-8179-C0F9C0454115}" destId="{09238C76-69FF-4B66-AEBB-422D9127F463}" srcOrd="0" destOrd="0" presId="urn:microsoft.com/office/officeart/2005/8/layout/cycle7"/>
    <dgm:cxn modelId="{63D411F9-F59D-4B46-845B-555B9C5FA923}" type="presOf" srcId="{1804B85B-98BC-4527-B3F2-D90158644930}" destId="{A7128174-1090-4F7F-8FC3-F2237910F0C0}" srcOrd="0" destOrd="0" presId="urn:microsoft.com/office/officeart/2005/8/layout/cycle7"/>
    <dgm:cxn modelId="{F58623DE-D2A0-4E23-9D6A-79921519FAC0}" type="presOf" srcId="{CF44BE23-9ACE-4402-9BD4-F030FEA35D0D}" destId="{B9FB9B09-351D-43B1-8B1C-EFCF261B9C30}" srcOrd="0" destOrd="0" presId="urn:microsoft.com/office/officeart/2005/8/layout/cycle7"/>
    <dgm:cxn modelId="{612D9101-D34C-4A2C-ACB8-417BF28BEB4F}" type="presOf" srcId="{89B47C46-11A9-49B5-A631-0FFEEABA1ED9}" destId="{47A5C127-30C5-4D4A-AD16-9F5DB000F1B3}" srcOrd="1" destOrd="0" presId="urn:microsoft.com/office/officeart/2005/8/layout/cycle7"/>
    <dgm:cxn modelId="{054966E6-CC3D-4CAF-BC08-E8D56632EB20}" srcId="{ABC86599-D705-4A64-8179-C0F9C0454115}" destId="{1804B85B-98BC-4527-B3F2-D90158644930}" srcOrd="0" destOrd="0" parTransId="{1CB8864A-CF57-4C3B-8C5B-3071C93FDC1C}" sibTransId="{4D06DCD3-C819-44A0-98D1-F9FC97984EE6}"/>
    <dgm:cxn modelId="{9D415BFF-61FA-42DE-81EF-F9BC4AC9F01D}" type="presOf" srcId="{F750DC34-5642-4A61-9D4C-878636DAB006}" destId="{F7BD74C6-3226-41A7-BE96-7A11C143EB6B}" srcOrd="1" destOrd="0" presId="urn:microsoft.com/office/officeart/2005/8/layout/cycle7"/>
    <dgm:cxn modelId="{94D30271-CBC6-4371-BF34-BCF9269EE3A8}" type="presOf" srcId="{4D06DCD3-C819-44A0-98D1-F9FC97984EE6}" destId="{4FDC0F31-7C7A-40C2-85BE-C1DEC67ACCB2}" srcOrd="0" destOrd="0" presId="urn:microsoft.com/office/officeart/2005/8/layout/cycle7"/>
    <dgm:cxn modelId="{9EA1E3CD-ACB0-4FEC-8A76-EA58AEF3A1A2}" type="presOf" srcId="{4D06DCD3-C819-44A0-98D1-F9FC97984EE6}" destId="{76B49CCE-4EF1-4D9E-8D8C-8FB4B7762E89}" srcOrd="1" destOrd="0" presId="urn:microsoft.com/office/officeart/2005/8/layout/cycle7"/>
    <dgm:cxn modelId="{8B745987-0294-4FA4-9A29-C350B8E2619F}" type="presOf" srcId="{DC6B95B1-371F-499C-878E-2F79FC2554F3}" destId="{C7B708C2-DF7F-46DC-A82A-75A662BD837F}" srcOrd="0" destOrd="0" presId="urn:microsoft.com/office/officeart/2005/8/layout/cycle7"/>
    <dgm:cxn modelId="{FEC46EDC-26BB-4891-94F4-21AFF73A4CA3}" type="presOf" srcId="{F750DC34-5642-4A61-9D4C-878636DAB006}" destId="{291A0958-43BD-4A45-AD6D-AEB49A7ADD73}" srcOrd="0" destOrd="0" presId="urn:microsoft.com/office/officeart/2005/8/layout/cycle7"/>
    <dgm:cxn modelId="{9AADA7A5-C590-4DB8-A2DE-5B8E0538A1AB}" type="presParOf" srcId="{09238C76-69FF-4B66-AEBB-422D9127F463}" destId="{A7128174-1090-4F7F-8FC3-F2237910F0C0}" srcOrd="0" destOrd="0" presId="urn:microsoft.com/office/officeart/2005/8/layout/cycle7"/>
    <dgm:cxn modelId="{3D9F8BD5-30B2-43DA-93DE-0765647E397C}" type="presParOf" srcId="{09238C76-69FF-4B66-AEBB-422D9127F463}" destId="{4FDC0F31-7C7A-40C2-85BE-C1DEC67ACCB2}" srcOrd="1" destOrd="0" presId="urn:microsoft.com/office/officeart/2005/8/layout/cycle7"/>
    <dgm:cxn modelId="{DBA67338-72E0-43D1-9B02-95ABEF54AE08}" type="presParOf" srcId="{4FDC0F31-7C7A-40C2-85BE-C1DEC67ACCB2}" destId="{76B49CCE-4EF1-4D9E-8D8C-8FB4B7762E89}" srcOrd="0" destOrd="0" presId="urn:microsoft.com/office/officeart/2005/8/layout/cycle7"/>
    <dgm:cxn modelId="{1AD6845F-68AB-4F0D-9E33-9903C8117C4F}" type="presParOf" srcId="{09238C76-69FF-4B66-AEBB-422D9127F463}" destId="{B9FB9B09-351D-43B1-8B1C-EFCF261B9C30}" srcOrd="2" destOrd="0" presId="urn:microsoft.com/office/officeart/2005/8/layout/cycle7"/>
    <dgm:cxn modelId="{A8642C27-D22D-41AD-A809-2F0315626C06}" type="presParOf" srcId="{09238C76-69FF-4B66-AEBB-422D9127F463}" destId="{291A0958-43BD-4A45-AD6D-AEB49A7ADD73}" srcOrd="3" destOrd="0" presId="urn:microsoft.com/office/officeart/2005/8/layout/cycle7"/>
    <dgm:cxn modelId="{FAF3E086-FC28-4A79-92E3-FF5B93745D16}" type="presParOf" srcId="{291A0958-43BD-4A45-AD6D-AEB49A7ADD73}" destId="{F7BD74C6-3226-41A7-BE96-7A11C143EB6B}" srcOrd="0" destOrd="0" presId="urn:microsoft.com/office/officeart/2005/8/layout/cycle7"/>
    <dgm:cxn modelId="{30C83940-55E5-4811-97E5-364558C2175E}" type="presParOf" srcId="{09238C76-69FF-4B66-AEBB-422D9127F463}" destId="{C7B708C2-DF7F-46DC-A82A-75A662BD837F}" srcOrd="4" destOrd="0" presId="urn:microsoft.com/office/officeart/2005/8/layout/cycle7"/>
    <dgm:cxn modelId="{2ECF7123-FD3D-42CB-97DA-B4DC45547F02}" type="presParOf" srcId="{09238C76-69FF-4B66-AEBB-422D9127F463}" destId="{760B5E20-460D-4712-BD64-459920B92608}" srcOrd="5" destOrd="0" presId="urn:microsoft.com/office/officeart/2005/8/layout/cycle7"/>
    <dgm:cxn modelId="{E146E5A2-A1FA-470A-9B8A-AE78AE161D9D}" type="presParOf" srcId="{760B5E20-460D-4712-BD64-459920B92608}" destId="{47A5C127-30C5-4D4A-AD16-9F5DB000F1B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C9B19-9A30-4DBB-9D44-44EA3867C2BB}" type="doc">
      <dgm:prSet loTypeId="urn:microsoft.com/office/officeart/2005/8/layout/equation2#1" loCatId="process" qsTypeId="urn:microsoft.com/office/officeart/2005/8/quickstyle/simple1" qsCatId="simple" csTypeId="urn:microsoft.com/office/officeart/2005/8/colors/accent1_2" csCatId="accent1" phldr="1"/>
      <dgm:spPr/>
    </dgm:pt>
    <dgm:pt modelId="{4FBF44F9-BCF0-4D6E-9B61-3663328E694E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Супровід-співробітництво</a:t>
          </a:r>
          <a:endParaRPr lang="ru-RU" sz="2000" b="1" dirty="0">
            <a:latin typeface="Georgia" pitchFamily="18" charset="0"/>
          </a:endParaRPr>
        </a:p>
      </dgm:t>
    </dgm:pt>
    <dgm:pt modelId="{0167FF2F-EDF3-4F57-8396-CD00F5C1E068}" type="parTrans" cxnId="{94AE78ED-8E46-4CDF-B84A-FC15E78C089E}">
      <dgm:prSet/>
      <dgm:spPr/>
      <dgm:t>
        <a:bodyPr/>
        <a:lstStyle/>
        <a:p>
          <a:endParaRPr lang="ru-RU"/>
        </a:p>
      </dgm:t>
    </dgm:pt>
    <dgm:pt modelId="{43A78098-18CB-4F0E-B7A2-984E2902E694}" type="sibTrans" cxnId="{94AE78ED-8E46-4CDF-B84A-FC15E78C089E}">
      <dgm:prSet/>
      <dgm:spPr/>
      <dgm:t>
        <a:bodyPr/>
        <a:lstStyle/>
        <a:p>
          <a:endParaRPr lang="ru-RU"/>
        </a:p>
      </dgm:t>
    </dgm:pt>
    <dgm:pt modelId="{F1AA22BA-5B67-4C78-9517-66F97F5942CF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Супровід-ініціювання</a:t>
          </a:r>
          <a:endParaRPr lang="ru-RU" sz="2000" b="1" dirty="0">
            <a:latin typeface="Georgia" pitchFamily="18" charset="0"/>
          </a:endParaRPr>
        </a:p>
      </dgm:t>
    </dgm:pt>
    <dgm:pt modelId="{6E8EE1AF-9D87-48E4-AD06-24EB00A6E30F}" type="parTrans" cxnId="{73BE7CE7-0ACC-48D9-ACC5-75A9879124B6}">
      <dgm:prSet/>
      <dgm:spPr/>
      <dgm:t>
        <a:bodyPr/>
        <a:lstStyle/>
        <a:p>
          <a:endParaRPr lang="ru-RU"/>
        </a:p>
      </dgm:t>
    </dgm:pt>
    <dgm:pt modelId="{76CD6400-F494-4D87-872B-568827C8501C}" type="sibTrans" cxnId="{73BE7CE7-0ACC-48D9-ACC5-75A9879124B6}">
      <dgm:prSet/>
      <dgm:spPr/>
      <dgm:t>
        <a:bodyPr/>
        <a:lstStyle/>
        <a:p>
          <a:endParaRPr lang="ru-RU"/>
        </a:p>
      </dgm:t>
    </dgm:pt>
    <dgm:pt modelId="{5A02332C-E785-48CF-8E14-5751E2E88090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36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Орієнтири</a:t>
          </a:r>
          <a:r>
            <a: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36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супроводу</a:t>
          </a:r>
          <a:r>
            <a: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36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мистецької</a:t>
          </a:r>
          <a:r>
            <a: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36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діяльності</a:t>
          </a:r>
          <a:r>
            <a: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:</a:t>
          </a:r>
        </a:p>
        <a:p>
          <a:endParaRPr lang="ru-RU" dirty="0"/>
        </a:p>
      </dgm:t>
    </dgm:pt>
    <dgm:pt modelId="{AD6F5631-2919-4AFC-98F8-9C0A3890FCBF}" type="parTrans" cxnId="{1CA0D33B-77CF-415A-ABAA-82F95455DA06}">
      <dgm:prSet/>
      <dgm:spPr/>
      <dgm:t>
        <a:bodyPr/>
        <a:lstStyle/>
        <a:p>
          <a:endParaRPr lang="ru-RU"/>
        </a:p>
      </dgm:t>
    </dgm:pt>
    <dgm:pt modelId="{796D645B-0E43-4523-AC71-4A1688ADF3AB}" type="sibTrans" cxnId="{1CA0D33B-77CF-415A-ABAA-82F95455DA06}">
      <dgm:prSet/>
      <dgm:spPr/>
      <dgm:t>
        <a:bodyPr/>
        <a:lstStyle/>
        <a:p>
          <a:endParaRPr lang="ru-RU"/>
        </a:p>
      </dgm:t>
    </dgm:pt>
    <dgm:pt modelId="{7219CAEA-0C9A-4BBC-96DE-CD8F4BD8A847}" type="pres">
      <dgm:prSet presAssocID="{043C9B19-9A30-4DBB-9D44-44EA3867C2BB}" presName="Name0" presStyleCnt="0">
        <dgm:presLayoutVars>
          <dgm:dir/>
          <dgm:resizeHandles val="exact"/>
        </dgm:presLayoutVars>
      </dgm:prSet>
      <dgm:spPr/>
    </dgm:pt>
    <dgm:pt modelId="{B4272A56-AE70-4589-AD99-93D4945F55F9}" type="pres">
      <dgm:prSet presAssocID="{043C9B19-9A30-4DBB-9D44-44EA3867C2BB}" presName="vNodes" presStyleCnt="0"/>
      <dgm:spPr/>
    </dgm:pt>
    <dgm:pt modelId="{D28AC227-4B83-4FFC-AEED-0FCD38152F4C}" type="pres">
      <dgm:prSet presAssocID="{4FBF44F9-BCF0-4D6E-9B61-3663328E694E}" presName="node" presStyleLbl="node1" presStyleIdx="0" presStyleCnt="3" custScaleX="269036" custScaleY="137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4297B-65AF-4ED0-82A6-76CB9B2C3B85}" type="pres">
      <dgm:prSet presAssocID="{43A78098-18CB-4F0E-B7A2-984E2902E694}" presName="spacerT" presStyleCnt="0"/>
      <dgm:spPr/>
    </dgm:pt>
    <dgm:pt modelId="{73B99265-AC8E-4483-BD79-723272C35F00}" type="pres">
      <dgm:prSet presAssocID="{43A78098-18CB-4F0E-B7A2-984E2902E69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36AFFEF-CE45-4F2C-93CE-83A13BD89D08}" type="pres">
      <dgm:prSet presAssocID="{43A78098-18CB-4F0E-B7A2-984E2902E694}" presName="spacerB" presStyleCnt="0"/>
      <dgm:spPr/>
    </dgm:pt>
    <dgm:pt modelId="{1EB54F85-8DC4-405D-88E6-ADE67A4D4F5B}" type="pres">
      <dgm:prSet presAssocID="{F1AA22BA-5B67-4C78-9517-66F97F5942CF}" presName="node" presStyleLbl="node1" presStyleIdx="1" presStyleCnt="3" custScaleX="266547" custScaleY="139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FA80C-1D55-4A48-8BA1-541C1AA6CAFF}" type="pres">
      <dgm:prSet presAssocID="{043C9B19-9A30-4DBB-9D44-44EA3867C2BB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B31144B4-BA1E-4B80-9584-556506B2F2F9}" type="pres">
      <dgm:prSet presAssocID="{043C9B19-9A30-4DBB-9D44-44EA3867C2B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E97508D-9C55-404D-91F9-43371C28320D}" type="pres">
      <dgm:prSet presAssocID="{043C9B19-9A30-4DBB-9D44-44EA3867C2BB}" presName="lastNode" presStyleLbl="node1" presStyleIdx="2" presStyleCnt="3" custScaleX="157762" custScaleY="16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D21AB-E23E-47D4-8112-A7A6DBEF1E42}" type="presOf" srcId="{43A78098-18CB-4F0E-B7A2-984E2902E694}" destId="{73B99265-AC8E-4483-BD79-723272C35F00}" srcOrd="0" destOrd="0" presId="urn:microsoft.com/office/officeart/2005/8/layout/equation2#1"/>
    <dgm:cxn modelId="{7567B1A6-B3A0-47F1-9C13-9B5CCD6294BC}" type="presOf" srcId="{F1AA22BA-5B67-4C78-9517-66F97F5942CF}" destId="{1EB54F85-8DC4-405D-88E6-ADE67A4D4F5B}" srcOrd="0" destOrd="0" presId="urn:microsoft.com/office/officeart/2005/8/layout/equation2#1"/>
    <dgm:cxn modelId="{4ED00AD0-352D-4192-B1AA-CBAD984B5754}" type="presOf" srcId="{043C9B19-9A30-4DBB-9D44-44EA3867C2BB}" destId="{7219CAEA-0C9A-4BBC-96DE-CD8F4BD8A847}" srcOrd="0" destOrd="0" presId="urn:microsoft.com/office/officeart/2005/8/layout/equation2#1"/>
    <dgm:cxn modelId="{94AE78ED-8E46-4CDF-B84A-FC15E78C089E}" srcId="{043C9B19-9A30-4DBB-9D44-44EA3867C2BB}" destId="{4FBF44F9-BCF0-4D6E-9B61-3663328E694E}" srcOrd="0" destOrd="0" parTransId="{0167FF2F-EDF3-4F57-8396-CD00F5C1E068}" sibTransId="{43A78098-18CB-4F0E-B7A2-984E2902E694}"/>
    <dgm:cxn modelId="{1CA0D33B-77CF-415A-ABAA-82F95455DA06}" srcId="{043C9B19-9A30-4DBB-9D44-44EA3867C2BB}" destId="{5A02332C-E785-48CF-8E14-5751E2E88090}" srcOrd="2" destOrd="0" parTransId="{AD6F5631-2919-4AFC-98F8-9C0A3890FCBF}" sibTransId="{796D645B-0E43-4523-AC71-4A1688ADF3AB}"/>
    <dgm:cxn modelId="{6CDCC1C8-46C4-474B-8681-786305A9B067}" type="presOf" srcId="{76CD6400-F494-4D87-872B-568827C8501C}" destId="{B31144B4-BA1E-4B80-9584-556506B2F2F9}" srcOrd="1" destOrd="0" presId="urn:microsoft.com/office/officeart/2005/8/layout/equation2#1"/>
    <dgm:cxn modelId="{A104E927-8B6C-4E72-BB5A-ED682E64224E}" type="presOf" srcId="{5A02332C-E785-48CF-8E14-5751E2E88090}" destId="{1E97508D-9C55-404D-91F9-43371C28320D}" srcOrd="0" destOrd="0" presId="urn:microsoft.com/office/officeart/2005/8/layout/equation2#1"/>
    <dgm:cxn modelId="{7D00E0E2-4D5A-4072-BEDC-718C5B93B906}" type="presOf" srcId="{76CD6400-F494-4D87-872B-568827C8501C}" destId="{176FA80C-1D55-4A48-8BA1-541C1AA6CAFF}" srcOrd="0" destOrd="0" presId="urn:microsoft.com/office/officeart/2005/8/layout/equation2#1"/>
    <dgm:cxn modelId="{73BE7CE7-0ACC-48D9-ACC5-75A9879124B6}" srcId="{043C9B19-9A30-4DBB-9D44-44EA3867C2BB}" destId="{F1AA22BA-5B67-4C78-9517-66F97F5942CF}" srcOrd="1" destOrd="0" parTransId="{6E8EE1AF-9D87-48E4-AD06-24EB00A6E30F}" sibTransId="{76CD6400-F494-4D87-872B-568827C8501C}"/>
    <dgm:cxn modelId="{AD4679A2-0213-4619-A6FB-12CF3C7B4DD5}" type="presOf" srcId="{4FBF44F9-BCF0-4D6E-9B61-3663328E694E}" destId="{D28AC227-4B83-4FFC-AEED-0FCD38152F4C}" srcOrd="0" destOrd="0" presId="urn:microsoft.com/office/officeart/2005/8/layout/equation2#1"/>
    <dgm:cxn modelId="{DC4CC2F0-3D91-49AD-8CEE-F792C8B4B3B5}" type="presParOf" srcId="{7219CAEA-0C9A-4BBC-96DE-CD8F4BD8A847}" destId="{B4272A56-AE70-4589-AD99-93D4945F55F9}" srcOrd="0" destOrd="0" presId="urn:microsoft.com/office/officeart/2005/8/layout/equation2#1"/>
    <dgm:cxn modelId="{09FDC699-86D4-43D2-8DA3-2A81D56E3F35}" type="presParOf" srcId="{B4272A56-AE70-4589-AD99-93D4945F55F9}" destId="{D28AC227-4B83-4FFC-AEED-0FCD38152F4C}" srcOrd="0" destOrd="0" presId="urn:microsoft.com/office/officeart/2005/8/layout/equation2#1"/>
    <dgm:cxn modelId="{547F10A8-BA3B-44BD-A286-61B7DEF08DE4}" type="presParOf" srcId="{B4272A56-AE70-4589-AD99-93D4945F55F9}" destId="{1E74297B-65AF-4ED0-82A6-76CB9B2C3B85}" srcOrd="1" destOrd="0" presId="urn:microsoft.com/office/officeart/2005/8/layout/equation2#1"/>
    <dgm:cxn modelId="{2B18C4D6-F2AC-4266-A9EF-78472489A3AB}" type="presParOf" srcId="{B4272A56-AE70-4589-AD99-93D4945F55F9}" destId="{73B99265-AC8E-4483-BD79-723272C35F00}" srcOrd="2" destOrd="0" presId="urn:microsoft.com/office/officeart/2005/8/layout/equation2#1"/>
    <dgm:cxn modelId="{3B358D6C-E644-49B6-AFD1-73955A0D29C2}" type="presParOf" srcId="{B4272A56-AE70-4589-AD99-93D4945F55F9}" destId="{836AFFEF-CE45-4F2C-93CE-83A13BD89D08}" srcOrd="3" destOrd="0" presId="urn:microsoft.com/office/officeart/2005/8/layout/equation2#1"/>
    <dgm:cxn modelId="{BA8F2A5B-AC29-4551-BAEB-6139745DA9AE}" type="presParOf" srcId="{B4272A56-AE70-4589-AD99-93D4945F55F9}" destId="{1EB54F85-8DC4-405D-88E6-ADE67A4D4F5B}" srcOrd="4" destOrd="0" presId="urn:microsoft.com/office/officeart/2005/8/layout/equation2#1"/>
    <dgm:cxn modelId="{58448649-3C25-4069-B849-80636BEACDD6}" type="presParOf" srcId="{7219CAEA-0C9A-4BBC-96DE-CD8F4BD8A847}" destId="{176FA80C-1D55-4A48-8BA1-541C1AA6CAFF}" srcOrd="1" destOrd="0" presId="urn:microsoft.com/office/officeart/2005/8/layout/equation2#1"/>
    <dgm:cxn modelId="{15D25471-A046-4357-BADF-1DE4DACE642A}" type="presParOf" srcId="{176FA80C-1D55-4A48-8BA1-541C1AA6CAFF}" destId="{B31144B4-BA1E-4B80-9584-556506B2F2F9}" srcOrd="0" destOrd="0" presId="urn:microsoft.com/office/officeart/2005/8/layout/equation2#1"/>
    <dgm:cxn modelId="{350B5852-8239-4102-9215-701492DC83B1}" type="presParOf" srcId="{7219CAEA-0C9A-4BBC-96DE-CD8F4BD8A847}" destId="{1E97508D-9C55-404D-91F9-43371C28320D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03BA6-70AA-4F4B-835D-73B508F1113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DB1A1F-72D8-4A98-B09F-6FEE0E85674D}">
      <dgm:prSet phldrT="[Текст]" custT="1"/>
      <dgm:spPr/>
      <dgm:t>
        <a:bodyPr/>
        <a:lstStyle/>
        <a:p>
          <a:r>
            <a:rPr lang="uk-UA" sz="2400" b="1" dirty="0">
              <a:latin typeface="Georgia" pitchFamily="18" charset="0"/>
            </a:rPr>
            <a:t>розвиток емоційно-чуттєвого сприйняття об’єктів і явищ довкілля</a:t>
          </a:r>
          <a:endParaRPr lang="ru-RU" sz="2400" b="1" dirty="0">
            <a:latin typeface="Georgia" pitchFamily="18" charset="0"/>
          </a:endParaRPr>
        </a:p>
      </dgm:t>
    </dgm:pt>
    <dgm:pt modelId="{D9A67E36-4090-47CF-BF43-A4318444F0F8}" type="parTrans" cxnId="{726366EF-1107-4C98-98C8-1CB532A64E48}">
      <dgm:prSet/>
      <dgm:spPr/>
      <dgm:t>
        <a:bodyPr/>
        <a:lstStyle/>
        <a:p>
          <a:endParaRPr lang="ru-RU"/>
        </a:p>
      </dgm:t>
    </dgm:pt>
    <dgm:pt modelId="{915366AF-627A-45D1-A333-62F6984EA13A}" type="sibTrans" cxnId="{726366EF-1107-4C98-98C8-1CB532A64E48}">
      <dgm:prSet/>
      <dgm:spPr/>
      <dgm:t>
        <a:bodyPr/>
        <a:lstStyle/>
        <a:p>
          <a:endParaRPr lang="ru-RU"/>
        </a:p>
      </dgm:t>
    </dgm:pt>
    <dgm:pt modelId="{22B4955D-371C-4D23-9558-4FD4676F1538}">
      <dgm:prSet phldrT="[Текст]" custT="1"/>
      <dgm:spPr/>
      <dgm:t>
        <a:bodyPr/>
        <a:lstStyle/>
        <a:p>
          <a:r>
            <a:rPr lang="uk-UA" sz="2400" b="1" dirty="0">
              <a:latin typeface="Georgia" pitchFamily="18" charset="0"/>
            </a:rPr>
            <a:t>забезпечення умов для самовираження кожної дитини</a:t>
          </a:r>
          <a:endParaRPr lang="ru-RU" sz="2400" b="1" dirty="0">
            <a:latin typeface="Georgia" pitchFamily="18" charset="0"/>
          </a:endParaRPr>
        </a:p>
      </dgm:t>
    </dgm:pt>
    <dgm:pt modelId="{4FF2C453-F9FF-499B-8C33-A0EDF7D00D9E}" type="parTrans" cxnId="{0C54DC2A-80A7-4160-9FF7-353BF52E2A8C}">
      <dgm:prSet/>
      <dgm:spPr/>
      <dgm:t>
        <a:bodyPr/>
        <a:lstStyle/>
        <a:p>
          <a:endParaRPr lang="ru-RU"/>
        </a:p>
      </dgm:t>
    </dgm:pt>
    <dgm:pt modelId="{3B939A40-79A6-40FF-A138-A422552AAFF5}" type="sibTrans" cxnId="{0C54DC2A-80A7-4160-9FF7-353BF52E2A8C}">
      <dgm:prSet/>
      <dgm:spPr/>
      <dgm:t>
        <a:bodyPr/>
        <a:lstStyle/>
        <a:p>
          <a:endParaRPr lang="ru-RU"/>
        </a:p>
      </dgm:t>
    </dgm:pt>
    <dgm:pt modelId="{6D3B9DD5-066B-4EE2-8B6D-5882713C4911}" type="pres">
      <dgm:prSet presAssocID="{88D03BA6-70AA-4F4B-835D-73B508F1113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0C9FED-F6B4-406E-858C-3937C8A944CF}" type="pres">
      <dgm:prSet presAssocID="{47DB1A1F-72D8-4A98-B09F-6FEE0E85674D}" presName="linNode" presStyleCnt="0"/>
      <dgm:spPr/>
    </dgm:pt>
    <dgm:pt modelId="{F02B5F1B-8794-48F0-A0A2-48E070EE91BB}" type="pres">
      <dgm:prSet presAssocID="{47DB1A1F-72D8-4A98-B09F-6FEE0E85674D}" presName="parentShp" presStyleLbl="node1" presStyleIdx="0" presStyleCnt="2" custScaleX="482007" custScaleY="5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59E13-8B9F-4ABC-8710-E3E97ACF1DCD}" type="pres">
      <dgm:prSet presAssocID="{47DB1A1F-72D8-4A98-B09F-6FEE0E85674D}" presName="childShp" presStyleLbl="bgAccFollowNode1" presStyleIdx="0" presStyleCnt="2" custScaleY="69495">
        <dgm:presLayoutVars>
          <dgm:bulletEnabled val="1"/>
        </dgm:presLayoutVars>
      </dgm:prSet>
      <dgm:spPr/>
    </dgm:pt>
    <dgm:pt modelId="{E2A388B9-6F83-4B15-9781-CAA8C3ECD213}" type="pres">
      <dgm:prSet presAssocID="{915366AF-627A-45D1-A333-62F6984EA13A}" presName="spacing" presStyleCnt="0"/>
      <dgm:spPr/>
    </dgm:pt>
    <dgm:pt modelId="{B41155F1-6314-413A-8999-A28575C269DF}" type="pres">
      <dgm:prSet presAssocID="{22B4955D-371C-4D23-9558-4FD4676F1538}" presName="linNode" presStyleCnt="0"/>
      <dgm:spPr/>
    </dgm:pt>
    <dgm:pt modelId="{7C73E5DB-D2B7-4486-82ED-9696680D98B0}" type="pres">
      <dgm:prSet presAssocID="{22B4955D-371C-4D23-9558-4FD4676F1538}" presName="parentShp" presStyleLbl="node1" presStyleIdx="1" presStyleCnt="2" custScaleX="377274" custScaleY="57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31F0D-9E7B-4435-9981-494A2A3329C4}" type="pres">
      <dgm:prSet presAssocID="{22B4955D-371C-4D23-9558-4FD4676F1538}" presName="childShp" presStyleLbl="bgAccFollowNode1" presStyleIdx="1" presStyleCnt="2" custScaleX="70258" custScaleY="73077">
        <dgm:presLayoutVars>
          <dgm:bulletEnabled val="1"/>
        </dgm:presLayoutVars>
      </dgm:prSet>
      <dgm:spPr/>
    </dgm:pt>
  </dgm:ptLst>
  <dgm:cxnLst>
    <dgm:cxn modelId="{217768C5-0A55-465C-9109-E074AE963695}" type="presOf" srcId="{88D03BA6-70AA-4F4B-835D-73B508F11133}" destId="{6D3B9DD5-066B-4EE2-8B6D-5882713C4911}" srcOrd="0" destOrd="0" presId="urn:microsoft.com/office/officeart/2005/8/layout/vList6"/>
    <dgm:cxn modelId="{0C54DC2A-80A7-4160-9FF7-353BF52E2A8C}" srcId="{88D03BA6-70AA-4F4B-835D-73B508F11133}" destId="{22B4955D-371C-4D23-9558-4FD4676F1538}" srcOrd="1" destOrd="0" parTransId="{4FF2C453-F9FF-499B-8C33-A0EDF7D00D9E}" sibTransId="{3B939A40-79A6-40FF-A138-A422552AAFF5}"/>
    <dgm:cxn modelId="{B0B63D68-A3ED-4716-9168-D60CB9CBD0D1}" type="presOf" srcId="{47DB1A1F-72D8-4A98-B09F-6FEE0E85674D}" destId="{F02B5F1B-8794-48F0-A0A2-48E070EE91BB}" srcOrd="0" destOrd="0" presId="urn:microsoft.com/office/officeart/2005/8/layout/vList6"/>
    <dgm:cxn modelId="{726366EF-1107-4C98-98C8-1CB532A64E48}" srcId="{88D03BA6-70AA-4F4B-835D-73B508F11133}" destId="{47DB1A1F-72D8-4A98-B09F-6FEE0E85674D}" srcOrd="0" destOrd="0" parTransId="{D9A67E36-4090-47CF-BF43-A4318444F0F8}" sibTransId="{915366AF-627A-45D1-A333-62F6984EA13A}"/>
    <dgm:cxn modelId="{D2B583DF-67C8-4747-BF5E-CF9F4FE541F8}" type="presOf" srcId="{22B4955D-371C-4D23-9558-4FD4676F1538}" destId="{7C73E5DB-D2B7-4486-82ED-9696680D98B0}" srcOrd="0" destOrd="0" presId="urn:microsoft.com/office/officeart/2005/8/layout/vList6"/>
    <dgm:cxn modelId="{B9C7EC2D-EB7E-4787-B14F-5ED74FE31FD4}" type="presParOf" srcId="{6D3B9DD5-066B-4EE2-8B6D-5882713C4911}" destId="{3B0C9FED-F6B4-406E-858C-3937C8A944CF}" srcOrd="0" destOrd="0" presId="urn:microsoft.com/office/officeart/2005/8/layout/vList6"/>
    <dgm:cxn modelId="{AA5A30FA-53CF-4168-9269-34C1FD003367}" type="presParOf" srcId="{3B0C9FED-F6B4-406E-858C-3937C8A944CF}" destId="{F02B5F1B-8794-48F0-A0A2-48E070EE91BB}" srcOrd="0" destOrd="0" presId="urn:microsoft.com/office/officeart/2005/8/layout/vList6"/>
    <dgm:cxn modelId="{3736EF0B-F723-4CFA-9296-EE1EE1AFD16E}" type="presParOf" srcId="{3B0C9FED-F6B4-406E-858C-3937C8A944CF}" destId="{B5759E13-8B9F-4ABC-8710-E3E97ACF1DCD}" srcOrd="1" destOrd="0" presId="urn:microsoft.com/office/officeart/2005/8/layout/vList6"/>
    <dgm:cxn modelId="{6A8CB23A-C558-4352-9EDE-898A71CD39F0}" type="presParOf" srcId="{6D3B9DD5-066B-4EE2-8B6D-5882713C4911}" destId="{E2A388B9-6F83-4B15-9781-CAA8C3ECD213}" srcOrd="1" destOrd="0" presId="urn:microsoft.com/office/officeart/2005/8/layout/vList6"/>
    <dgm:cxn modelId="{69CED036-16EC-4D26-9FD3-0835965EA681}" type="presParOf" srcId="{6D3B9DD5-066B-4EE2-8B6D-5882713C4911}" destId="{B41155F1-6314-413A-8999-A28575C269DF}" srcOrd="2" destOrd="0" presId="urn:microsoft.com/office/officeart/2005/8/layout/vList6"/>
    <dgm:cxn modelId="{FCFEC510-73CF-4EC0-80BF-3B84E93FB571}" type="presParOf" srcId="{B41155F1-6314-413A-8999-A28575C269DF}" destId="{7C73E5DB-D2B7-4486-82ED-9696680D98B0}" srcOrd="0" destOrd="0" presId="urn:microsoft.com/office/officeart/2005/8/layout/vList6"/>
    <dgm:cxn modelId="{EC0BEB91-9E8E-4876-A34A-30DDD9277DA5}" type="presParOf" srcId="{B41155F1-6314-413A-8999-A28575C269DF}" destId="{F8C31F0D-9E7B-4435-9981-494A2A3329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6CE6FD-1A91-466B-9914-46471C74C217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FD9C6D03-DB89-4E1A-8B8F-D7BCC82BE3A9}">
      <dgm:prSet phldrT="[Текст]" custT="1"/>
      <dgm:spPr/>
      <dgm:t>
        <a:bodyPr/>
        <a:lstStyle/>
        <a:p>
          <a:r>
            <a:rPr lang="uk-UA" sz="2400" b="1" dirty="0">
              <a:solidFill>
                <a:srgbClr val="002060"/>
              </a:solidFill>
              <a:latin typeface="Georgia" pitchFamily="18" charset="0"/>
            </a:rPr>
            <a:t>мистецькі (</a:t>
          </a:r>
          <a:r>
            <a:rPr lang="uk-UA" sz="2400" b="1" dirty="0" err="1">
              <a:solidFill>
                <a:srgbClr val="002060"/>
              </a:solidFill>
              <a:latin typeface="Georgia" pitchFamily="18" charset="0"/>
            </a:rPr>
            <a:t>арт</a:t>
          </a:r>
          <a:r>
            <a:rPr lang="uk-UA" sz="2400" b="1" dirty="0">
              <a:solidFill>
                <a:srgbClr val="002060"/>
              </a:solidFill>
              <a:latin typeface="Georgia" pitchFamily="18" charset="0"/>
            </a:rPr>
            <a:t>) </a:t>
          </a:r>
        </a:p>
      </dgm:t>
    </dgm:pt>
    <dgm:pt modelId="{78953884-C6F7-4AB3-AAC5-76549C400006}" type="parTrans" cxnId="{CDAE2E03-A87A-4C65-A9F9-ADA2CAA7AB02}">
      <dgm:prSet/>
      <dgm:spPr/>
      <dgm:t>
        <a:bodyPr/>
        <a:lstStyle/>
        <a:p>
          <a:endParaRPr lang="uk-UA"/>
        </a:p>
      </dgm:t>
    </dgm:pt>
    <dgm:pt modelId="{6312788C-E4E6-412C-B41A-F7A5F915AC5D}" type="sibTrans" cxnId="{CDAE2E03-A87A-4C65-A9F9-ADA2CAA7AB02}">
      <dgm:prSet/>
      <dgm:spPr/>
      <dgm:t>
        <a:bodyPr/>
        <a:lstStyle/>
        <a:p>
          <a:endParaRPr lang="uk-UA"/>
        </a:p>
      </dgm:t>
    </dgm:pt>
    <dgm:pt modelId="{4E4DEF0E-5850-4970-9843-C7FCC1D54E91}">
      <dgm:prSet phldrT="[Текст]" custT="1"/>
      <dgm:spPr/>
      <dgm:t>
        <a:bodyPr/>
        <a:lstStyle/>
        <a:p>
          <a:r>
            <a:rPr lang="uk-UA" sz="2000" b="1" dirty="0">
              <a:solidFill>
                <a:srgbClr val="002060"/>
              </a:solidFill>
              <a:latin typeface="Georgia" pitchFamily="18" charset="0"/>
            </a:rPr>
            <a:t>художньо-педагогічні спілкування  (мистецькі заняття)</a:t>
          </a:r>
          <a:endParaRPr lang="uk-UA" sz="2000" b="1" dirty="0">
            <a:solidFill>
              <a:srgbClr val="002060"/>
            </a:solidFill>
            <a:latin typeface="Georgia" pitchFamily="18" charset="0"/>
            <a:ea typeface="Batang" panose="02030600000101010101" pitchFamily="18" charset="-127"/>
          </a:endParaRPr>
        </a:p>
      </dgm:t>
    </dgm:pt>
    <dgm:pt modelId="{731E6033-9289-4964-A2C3-2988D1591964}" type="parTrans" cxnId="{C7DF80D1-D52A-410B-AF12-0532C6ED2578}">
      <dgm:prSet/>
      <dgm:spPr/>
      <dgm:t>
        <a:bodyPr/>
        <a:lstStyle/>
        <a:p>
          <a:endParaRPr lang="uk-UA"/>
        </a:p>
      </dgm:t>
    </dgm:pt>
    <dgm:pt modelId="{FAA66956-B3D4-4520-9FBD-20181BCF749E}" type="sibTrans" cxnId="{C7DF80D1-D52A-410B-AF12-0532C6ED2578}">
      <dgm:prSet/>
      <dgm:spPr/>
      <dgm:t>
        <a:bodyPr/>
        <a:lstStyle/>
        <a:p>
          <a:endParaRPr lang="uk-UA"/>
        </a:p>
      </dgm:t>
    </dgm:pt>
    <dgm:pt modelId="{B13BCB42-C0C0-4A6D-99E7-BE403AB95801}" type="pres">
      <dgm:prSet presAssocID="{F76CE6FD-1A91-466B-9914-46471C74C217}" presName="CompostProcess" presStyleCnt="0">
        <dgm:presLayoutVars>
          <dgm:dir/>
          <dgm:resizeHandles val="exact"/>
        </dgm:presLayoutVars>
      </dgm:prSet>
      <dgm:spPr/>
    </dgm:pt>
    <dgm:pt modelId="{3D114291-03B7-4D03-A5DD-539C49273772}" type="pres">
      <dgm:prSet presAssocID="{F76CE6FD-1A91-466B-9914-46471C74C217}" presName="arrow" presStyleLbl="bgShp" presStyleIdx="0" presStyleCnt="1" custScaleX="108881" custLinFactNeighborX="1892" custLinFactNeighborY="-1435"/>
      <dgm:spPr/>
    </dgm:pt>
    <dgm:pt modelId="{04626D31-0FC6-4048-A339-1118B8BCF464}" type="pres">
      <dgm:prSet presAssocID="{F76CE6FD-1A91-466B-9914-46471C74C217}" presName="linearProcess" presStyleCnt="0"/>
      <dgm:spPr/>
    </dgm:pt>
    <dgm:pt modelId="{89E704D2-540C-4D07-B8D5-D2B325D3887E}" type="pres">
      <dgm:prSet presAssocID="{FD9C6D03-DB89-4E1A-8B8F-D7BCC82BE3A9}" presName="textNode" presStyleLbl="node1" presStyleIdx="0" presStyleCnt="2" custScaleX="55208" custScaleY="7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9C67A-7221-4659-804D-E2BE4062A18F}" type="pres">
      <dgm:prSet presAssocID="{6312788C-E4E6-412C-B41A-F7A5F915AC5D}" presName="sibTrans" presStyleCnt="0"/>
      <dgm:spPr/>
    </dgm:pt>
    <dgm:pt modelId="{47C50862-0109-408D-B77D-F8577891BA96}" type="pres">
      <dgm:prSet presAssocID="{4E4DEF0E-5850-4970-9843-C7FCC1D54E91}" presName="textNode" presStyleLbl="node1" presStyleIdx="1" presStyleCnt="2" custScaleX="84790" custScaleY="75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B2451-F20F-409F-BF9B-D896A176A94A}" type="presOf" srcId="{F76CE6FD-1A91-466B-9914-46471C74C217}" destId="{B13BCB42-C0C0-4A6D-99E7-BE403AB95801}" srcOrd="0" destOrd="0" presId="urn:microsoft.com/office/officeart/2005/8/layout/hProcess9"/>
    <dgm:cxn modelId="{C7DF80D1-D52A-410B-AF12-0532C6ED2578}" srcId="{F76CE6FD-1A91-466B-9914-46471C74C217}" destId="{4E4DEF0E-5850-4970-9843-C7FCC1D54E91}" srcOrd="1" destOrd="0" parTransId="{731E6033-9289-4964-A2C3-2988D1591964}" sibTransId="{FAA66956-B3D4-4520-9FBD-20181BCF749E}"/>
    <dgm:cxn modelId="{E31316A8-BFCC-42DA-9D1F-E0CAA97E6D62}" type="presOf" srcId="{FD9C6D03-DB89-4E1A-8B8F-D7BCC82BE3A9}" destId="{89E704D2-540C-4D07-B8D5-D2B325D3887E}" srcOrd="0" destOrd="0" presId="urn:microsoft.com/office/officeart/2005/8/layout/hProcess9"/>
    <dgm:cxn modelId="{0A56AAC7-5233-4FE9-9415-8AABD93A2575}" type="presOf" srcId="{4E4DEF0E-5850-4970-9843-C7FCC1D54E91}" destId="{47C50862-0109-408D-B77D-F8577891BA96}" srcOrd="0" destOrd="0" presId="urn:microsoft.com/office/officeart/2005/8/layout/hProcess9"/>
    <dgm:cxn modelId="{CDAE2E03-A87A-4C65-A9F9-ADA2CAA7AB02}" srcId="{F76CE6FD-1A91-466B-9914-46471C74C217}" destId="{FD9C6D03-DB89-4E1A-8B8F-D7BCC82BE3A9}" srcOrd="0" destOrd="0" parTransId="{78953884-C6F7-4AB3-AAC5-76549C400006}" sibTransId="{6312788C-E4E6-412C-B41A-F7A5F915AC5D}"/>
    <dgm:cxn modelId="{FFEFFAD5-8CC1-4BC4-B224-886BDB68D182}" type="presParOf" srcId="{B13BCB42-C0C0-4A6D-99E7-BE403AB95801}" destId="{3D114291-03B7-4D03-A5DD-539C49273772}" srcOrd="0" destOrd="0" presId="urn:microsoft.com/office/officeart/2005/8/layout/hProcess9"/>
    <dgm:cxn modelId="{6E10408A-FE8B-4976-8925-D0996D716905}" type="presParOf" srcId="{B13BCB42-C0C0-4A6D-99E7-BE403AB95801}" destId="{04626D31-0FC6-4048-A339-1118B8BCF464}" srcOrd="1" destOrd="0" presId="urn:microsoft.com/office/officeart/2005/8/layout/hProcess9"/>
    <dgm:cxn modelId="{AC57677D-3D39-4B55-87F9-27873727D905}" type="presParOf" srcId="{04626D31-0FC6-4048-A339-1118B8BCF464}" destId="{89E704D2-540C-4D07-B8D5-D2B325D3887E}" srcOrd="0" destOrd="0" presId="urn:microsoft.com/office/officeart/2005/8/layout/hProcess9"/>
    <dgm:cxn modelId="{5759CF2C-1501-4D1C-A26C-F72C46F41574}" type="presParOf" srcId="{04626D31-0FC6-4048-A339-1118B8BCF464}" destId="{0589C67A-7221-4659-804D-E2BE4062A18F}" srcOrd="1" destOrd="0" presId="urn:microsoft.com/office/officeart/2005/8/layout/hProcess9"/>
    <dgm:cxn modelId="{51876430-D960-43B5-B830-6F4DB750D00A}" type="presParOf" srcId="{04626D31-0FC6-4048-A339-1118B8BCF464}" destId="{47C50862-0109-408D-B77D-F8577891BA9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43A155-B08E-4234-BC6F-AAE5F600B3BB}" type="doc">
      <dgm:prSet loTypeId="urn:microsoft.com/office/officeart/2005/8/layout/vProcess5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48F83C1-82AA-431C-905D-9F567F64B095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визначення теми</a:t>
          </a:r>
          <a:endParaRPr lang="ru-RU" sz="2000" b="1" dirty="0">
            <a:latin typeface="Georgia" pitchFamily="18" charset="0"/>
          </a:endParaRPr>
        </a:p>
      </dgm:t>
    </dgm:pt>
    <dgm:pt modelId="{D2B50319-4BDA-465A-9641-9D3F46F28A42}" type="parTrans" cxnId="{193523E1-15B7-4B20-9CF4-37A8627442F9}">
      <dgm:prSet/>
      <dgm:spPr/>
      <dgm:t>
        <a:bodyPr/>
        <a:lstStyle/>
        <a:p>
          <a:endParaRPr lang="ru-RU"/>
        </a:p>
      </dgm:t>
    </dgm:pt>
    <dgm:pt modelId="{381D71B6-BECD-4182-8F64-0AFC1B228897}" type="sibTrans" cxnId="{193523E1-15B7-4B20-9CF4-37A8627442F9}">
      <dgm:prSet/>
      <dgm:spPr/>
      <dgm:t>
        <a:bodyPr/>
        <a:lstStyle/>
        <a:p>
          <a:endParaRPr lang="ru-RU"/>
        </a:p>
      </dgm:t>
    </dgm:pt>
    <dgm:pt modelId="{10BC3E72-A9BA-4313-B529-51F8293944F2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матеріал (обладнання)</a:t>
          </a:r>
          <a:endParaRPr lang="ru-RU" sz="2000" b="1" dirty="0">
            <a:latin typeface="Georgia" pitchFamily="18" charset="0"/>
          </a:endParaRPr>
        </a:p>
      </dgm:t>
    </dgm:pt>
    <dgm:pt modelId="{DD24C439-6054-4E45-BA27-E2426D1033B4}" type="parTrans" cxnId="{17520EB3-CFB1-4EE8-A36B-C8E88349C243}">
      <dgm:prSet/>
      <dgm:spPr/>
      <dgm:t>
        <a:bodyPr/>
        <a:lstStyle/>
        <a:p>
          <a:endParaRPr lang="ru-RU"/>
        </a:p>
      </dgm:t>
    </dgm:pt>
    <dgm:pt modelId="{58D1BFD7-BCC0-467A-BB1F-FF6DED542F38}" type="sibTrans" cxnId="{17520EB3-CFB1-4EE8-A36B-C8E88349C243}">
      <dgm:prSet/>
      <dgm:spPr/>
      <dgm:t>
        <a:bodyPr/>
        <a:lstStyle/>
        <a:p>
          <a:endParaRPr lang="ru-RU"/>
        </a:p>
      </dgm:t>
    </dgm:pt>
    <dgm:pt modelId="{A65EC2C5-1DA8-484C-80FC-8DA738452E52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мотивація дітей</a:t>
          </a:r>
          <a:endParaRPr lang="ru-RU" sz="2000" b="1" dirty="0">
            <a:latin typeface="Georgia" pitchFamily="18" charset="0"/>
          </a:endParaRPr>
        </a:p>
      </dgm:t>
    </dgm:pt>
    <dgm:pt modelId="{B9DEE7A1-7D6A-42CF-9F13-E1689E9CE48A}" type="parTrans" cxnId="{6224B0C2-A100-4177-8F81-93E8D32530BA}">
      <dgm:prSet/>
      <dgm:spPr/>
      <dgm:t>
        <a:bodyPr/>
        <a:lstStyle/>
        <a:p>
          <a:endParaRPr lang="ru-RU"/>
        </a:p>
      </dgm:t>
    </dgm:pt>
    <dgm:pt modelId="{88489E8C-9F5F-4C31-BE8E-190B5B7E735B}" type="sibTrans" cxnId="{6224B0C2-A100-4177-8F81-93E8D32530BA}">
      <dgm:prSet/>
      <dgm:spPr/>
      <dgm:t>
        <a:bodyPr/>
        <a:lstStyle/>
        <a:p>
          <a:endParaRPr lang="ru-RU"/>
        </a:p>
      </dgm:t>
    </dgm:pt>
    <dgm:pt modelId="{D8BECF20-95FD-4F76-A4EF-DAF411774AD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dirty="0">
            <a:latin typeface="Georgia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err="1">
              <a:latin typeface="Georgia" pitchFamily="18" charset="0"/>
            </a:rPr>
            <a:t>рефлексійні</a:t>
          </a:r>
          <a:r>
            <a:rPr lang="uk-UA" sz="2000" b="1" dirty="0">
              <a:latin typeface="Georgia" pitchFamily="18" charset="0"/>
            </a:rPr>
            <a:t> тематичні </a:t>
          </a:r>
          <a:r>
            <a:rPr lang="uk-UA" sz="2000" b="1" dirty="0" err="1">
              <a:latin typeface="Georgia" pitchFamily="18" charset="0"/>
            </a:rPr>
            <a:t>полілоги</a:t>
          </a:r>
          <a:endParaRPr lang="ru-RU" sz="2000" b="1" dirty="0">
            <a:latin typeface="Georgia" pitchFamily="18" charset="0"/>
          </a:endParaRPr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7C0E797F-1CB3-48A1-BB8D-9DD4C91DFBC4}" type="parTrans" cxnId="{305E4EA6-CD41-44B7-A62A-CFD53C2BF2EF}">
      <dgm:prSet/>
      <dgm:spPr/>
      <dgm:t>
        <a:bodyPr/>
        <a:lstStyle/>
        <a:p>
          <a:endParaRPr lang="ru-RU"/>
        </a:p>
      </dgm:t>
    </dgm:pt>
    <dgm:pt modelId="{63727401-6BFD-4174-AC3F-7B587333D47B}" type="sibTrans" cxnId="{305E4EA6-CD41-44B7-A62A-CFD53C2BF2EF}">
      <dgm:prSet/>
      <dgm:spPr/>
      <dgm:t>
        <a:bodyPr/>
        <a:lstStyle/>
        <a:p>
          <a:endParaRPr lang="ru-RU"/>
        </a:p>
      </dgm:t>
    </dgm:pt>
    <dgm:pt modelId="{467DD19F-51F7-4736-BCB6-77EBD3F60318}">
      <dgm:prSet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методи і прийоми роботи із зерном образу</a:t>
          </a:r>
          <a:endParaRPr lang="ru-RU" sz="2000" b="1" dirty="0">
            <a:latin typeface="Georgia" pitchFamily="18" charset="0"/>
          </a:endParaRPr>
        </a:p>
      </dgm:t>
    </dgm:pt>
    <dgm:pt modelId="{2E49B8B5-321E-48E9-B04E-A704F77646DC}" type="parTrans" cxnId="{DF90C2A0-8175-4C6F-8DBB-EFC874335296}">
      <dgm:prSet/>
      <dgm:spPr/>
      <dgm:t>
        <a:bodyPr/>
        <a:lstStyle/>
        <a:p>
          <a:endParaRPr lang="ru-RU"/>
        </a:p>
      </dgm:t>
    </dgm:pt>
    <dgm:pt modelId="{7DB47605-8A63-4811-9978-51B2C3931F46}" type="sibTrans" cxnId="{DF90C2A0-8175-4C6F-8DBB-EFC874335296}">
      <dgm:prSet/>
      <dgm:spPr/>
      <dgm:t>
        <a:bodyPr/>
        <a:lstStyle/>
        <a:p>
          <a:endParaRPr lang="ru-RU"/>
        </a:p>
      </dgm:t>
    </dgm:pt>
    <dgm:pt modelId="{0BAB4E67-86F4-43BE-90E4-5366F99F8D93}">
      <dgm:prSet/>
      <dgm:spPr/>
      <dgm:t>
        <a:bodyPr/>
        <a:lstStyle/>
        <a:p>
          <a:endParaRPr lang="ru-RU"/>
        </a:p>
      </dgm:t>
    </dgm:pt>
    <dgm:pt modelId="{519B57CE-4F5A-4ED4-9DEA-DE0D93FBD4E9}" type="parTrans" cxnId="{56153C29-3225-4D96-84A9-C9C16B16E67C}">
      <dgm:prSet/>
      <dgm:spPr/>
      <dgm:t>
        <a:bodyPr/>
        <a:lstStyle/>
        <a:p>
          <a:endParaRPr lang="ru-RU"/>
        </a:p>
      </dgm:t>
    </dgm:pt>
    <dgm:pt modelId="{1D3EC589-339B-4896-8875-1314620B395D}" type="sibTrans" cxnId="{56153C29-3225-4D96-84A9-C9C16B16E67C}">
      <dgm:prSet/>
      <dgm:spPr/>
      <dgm:t>
        <a:bodyPr/>
        <a:lstStyle/>
        <a:p>
          <a:endParaRPr lang="ru-RU"/>
        </a:p>
      </dgm:t>
    </dgm:pt>
    <dgm:pt modelId="{D581C91B-BA14-4B7E-A39F-D9D98235A15C}">
      <dgm:prSet/>
      <dgm:spPr/>
      <dgm:t>
        <a:bodyPr/>
        <a:lstStyle/>
        <a:p>
          <a:endParaRPr lang="ru-RU"/>
        </a:p>
      </dgm:t>
    </dgm:pt>
    <dgm:pt modelId="{F83055C6-5F99-4A62-B9D3-87BD6D663D0C}" type="parTrans" cxnId="{2BCF0E5B-23B3-44DA-9CCE-7724A92F4D6B}">
      <dgm:prSet/>
      <dgm:spPr/>
      <dgm:t>
        <a:bodyPr/>
        <a:lstStyle/>
        <a:p>
          <a:endParaRPr lang="ru-RU"/>
        </a:p>
      </dgm:t>
    </dgm:pt>
    <dgm:pt modelId="{94A966DC-ECA1-4E97-9B05-5844B910FD9C}" type="sibTrans" cxnId="{2BCF0E5B-23B3-44DA-9CCE-7724A92F4D6B}">
      <dgm:prSet/>
      <dgm:spPr/>
      <dgm:t>
        <a:bodyPr/>
        <a:lstStyle/>
        <a:p>
          <a:endParaRPr lang="ru-RU"/>
        </a:p>
      </dgm:t>
    </dgm:pt>
    <dgm:pt modelId="{DD5F9454-BB9E-4280-A50E-5A6197ABE61F}">
      <dgm:prSet custT="1"/>
      <dgm:spPr/>
      <dgm:t>
        <a:bodyPr/>
        <a:lstStyle/>
        <a:p>
          <a:endParaRPr lang="ru-RU"/>
        </a:p>
      </dgm:t>
    </dgm:pt>
    <dgm:pt modelId="{989BE65B-434C-4BF8-928E-0E6423088C4E}" type="parTrans" cxnId="{BF01E7C3-0C1E-43B9-A13A-FAFA295E75AC}">
      <dgm:prSet/>
      <dgm:spPr/>
      <dgm:t>
        <a:bodyPr/>
        <a:lstStyle/>
        <a:p>
          <a:endParaRPr lang="ru-RU"/>
        </a:p>
      </dgm:t>
    </dgm:pt>
    <dgm:pt modelId="{56BC8764-696D-4088-9327-9FB693DDB5D0}" type="sibTrans" cxnId="{BF01E7C3-0C1E-43B9-A13A-FAFA295E75AC}">
      <dgm:prSet/>
      <dgm:spPr/>
      <dgm:t>
        <a:bodyPr/>
        <a:lstStyle/>
        <a:p>
          <a:endParaRPr lang="ru-RU"/>
        </a:p>
      </dgm:t>
    </dgm:pt>
    <dgm:pt modelId="{2D33BFF8-4EC0-4268-B5F9-718B94673783}">
      <dgm:prSet custScaleY="72414" custLinFactNeighborX="-1638" custLinFactNeighborY="-72414"/>
      <dgm:spPr/>
      <dgm:t>
        <a:bodyPr/>
        <a:lstStyle/>
        <a:p>
          <a:endParaRPr lang="ru-RU"/>
        </a:p>
      </dgm:t>
    </dgm:pt>
    <dgm:pt modelId="{0602FCDC-A528-40A8-B2D9-8F446BFD9F45}" type="parTrans" cxnId="{2EF537CA-BD2E-4FD8-AA67-789C446E1648}">
      <dgm:prSet/>
      <dgm:spPr/>
      <dgm:t>
        <a:bodyPr/>
        <a:lstStyle/>
        <a:p>
          <a:endParaRPr lang="ru-RU"/>
        </a:p>
      </dgm:t>
    </dgm:pt>
    <dgm:pt modelId="{ED1E5B37-F19B-43A4-AC2E-A8CC3E83944B}" type="sibTrans" cxnId="{2EF537CA-BD2E-4FD8-AA67-789C446E1648}">
      <dgm:prSet/>
      <dgm:spPr/>
      <dgm:t>
        <a:bodyPr/>
        <a:lstStyle/>
        <a:p>
          <a:endParaRPr lang="ru-RU"/>
        </a:p>
      </dgm:t>
    </dgm:pt>
    <dgm:pt modelId="{56E96F08-4481-4EC4-A88B-D2160ADB62E1}">
      <dgm:prSet custScaleY="72414" custLinFactNeighborX="-1275" custLinFactNeighborY="-97843"/>
      <dgm:spPr/>
      <dgm:t>
        <a:bodyPr/>
        <a:lstStyle/>
        <a:p>
          <a:endParaRPr lang="ru-RU"/>
        </a:p>
      </dgm:t>
    </dgm:pt>
    <dgm:pt modelId="{337743FD-33DD-4F91-A031-42937C4BE34E}" type="parTrans" cxnId="{3EA315B3-1D43-4667-AADB-9120A77912C6}">
      <dgm:prSet/>
      <dgm:spPr/>
      <dgm:t>
        <a:bodyPr/>
        <a:lstStyle/>
        <a:p>
          <a:endParaRPr lang="ru-RU"/>
        </a:p>
      </dgm:t>
    </dgm:pt>
    <dgm:pt modelId="{40F39429-E735-4D9B-ACEF-67DBE5EF15DE}" type="sibTrans" cxnId="{3EA315B3-1D43-4667-AADB-9120A77912C6}">
      <dgm:prSet/>
      <dgm:spPr/>
      <dgm:t>
        <a:bodyPr/>
        <a:lstStyle/>
        <a:p>
          <a:endParaRPr lang="ru-RU"/>
        </a:p>
      </dgm:t>
    </dgm:pt>
    <dgm:pt modelId="{95E48EE4-D2AA-41C6-9634-19143F730A3A}">
      <dgm:prSet custScaleY="72414" custLinFactNeighborX="-1275" custLinFactNeighborY="-97843"/>
      <dgm:spPr/>
      <dgm:t>
        <a:bodyPr/>
        <a:lstStyle/>
        <a:p>
          <a:endParaRPr lang="ru-RU"/>
        </a:p>
      </dgm:t>
    </dgm:pt>
    <dgm:pt modelId="{6E4AE4A2-7061-48C5-9650-62F7CAD642E5}" type="parTrans" cxnId="{5927BD9F-8B19-4EC5-BB9C-7250A2C9B326}">
      <dgm:prSet/>
      <dgm:spPr/>
      <dgm:t>
        <a:bodyPr/>
        <a:lstStyle/>
        <a:p>
          <a:endParaRPr lang="ru-RU"/>
        </a:p>
      </dgm:t>
    </dgm:pt>
    <dgm:pt modelId="{0E19B016-B4BB-4E8E-BD1F-2386F7DEA846}" type="sibTrans" cxnId="{5927BD9F-8B19-4EC5-BB9C-7250A2C9B326}">
      <dgm:prSet/>
      <dgm:spPr/>
      <dgm:t>
        <a:bodyPr/>
        <a:lstStyle/>
        <a:p>
          <a:endParaRPr lang="ru-RU"/>
        </a:p>
      </dgm:t>
    </dgm:pt>
    <dgm:pt modelId="{231CCB60-A764-4F26-8398-DB47C3B67E80}">
      <dgm:prSet custScaleY="72414" custLinFactNeighborX="-1275" custLinFactNeighborY="-97843"/>
      <dgm:spPr/>
      <dgm:t>
        <a:bodyPr/>
        <a:lstStyle/>
        <a:p>
          <a:endParaRPr lang="ru-RU"/>
        </a:p>
      </dgm:t>
    </dgm:pt>
    <dgm:pt modelId="{077DC3F7-CA47-4501-90A3-D6B0AB7009B0}" type="parTrans" cxnId="{A9BCBF7C-D262-4251-9690-D70FF1043FE6}">
      <dgm:prSet/>
      <dgm:spPr/>
      <dgm:t>
        <a:bodyPr/>
        <a:lstStyle/>
        <a:p>
          <a:endParaRPr lang="ru-RU"/>
        </a:p>
      </dgm:t>
    </dgm:pt>
    <dgm:pt modelId="{BCBFC7CD-6B3A-450D-ACCE-AE9C56969EBD}" type="sibTrans" cxnId="{A9BCBF7C-D262-4251-9690-D70FF1043FE6}">
      <dgm:prSet/>
      <dgm:spPr/>
      <dgm:t>
        <a:bodyPr/>
        <a:lstStyle/>
        <a:p>
          <a:endParaRPr lang="ru-RU"/>
        </a:p>
      </dgm:t>
    </dgm:pt>
    <dgm:pt modelId="{FF3B7B65-E001-40AD-9CCC-177CA2E8BC6B}">
      <dgm:prSet custScaleY="72414" custLinFactY="-25398" custLinFactNeighborX="-2148" custLinFactNeighborY="-100000"/>
      <dgm:spPr/>
      <dgm:t>
        <a:bodyPr/>
        <a:lstStyle/>
        <a:p>
          <a:endParaRPr lang="ru-RU"/>
        </a:p>
      </dgm:t>
    </dgm:pt>
    <dgm:pt modelId="{96114AF6-99DC-485D-859D-BF0A12BD9FED}" type="parTrans" cxnId="{EC653EF1-C179-463F-95EF-42214597E6EA}">
      <dgm:prSet/>
      <dgm:spPr/>
      <dgm:t>
        <a:bodyPr/>
        <a:lstStyle/>
        <a:p>
          <a:endParaRPr lang="ru-RU"/>
        </a:p>
      </dgm:t>
    </dgm:pt>
    <dgm:pt modelId="{4A9214FD-C154-46FE-82C4-5613073E6501}" type="sibTrans" cxnId="{EC653EF1-C179-463F-95EF-42214597E6EA}">
      <dgm:prSet/>
      <dgm:spPr/>
      <dgm:t>
        <a:bodyPr/>
        <a:lstStyle/>
        <a:p>
          <a:endParaRPr lang="ru-RU"/>
        </a:p>
      </dgm:t>
    </dgm:pt>
    <dgm:pt modelId="{0A3467DE-8F64-4AD4-A38D-FAB3AFCD3130}">
      <dgm:prSet custScaleY="72414" custLinFactY="-25398" custLinFactNeighborX="-2148" custLinFactNeighborY="-100000"/>
      <dgm:spPr/>
      <dgm:t>
        <a:bodyPr/>
        <a:lstStyle/>
        <a:p>
          <a:endParaRPr lang="ru-RU"/>
        </a:p>
      </dgm:t>
    </dgm:pt>
    <dgm:pt modelId="{EB1F8CBE-BC1A-4FC9-87CC-979FADF2F589}" type="parTrans" cxnId="{08808910-A70B-4464-8161-A717E6999EE0}">
      <dgm:prSet/>
      <dgm:spPr/>
      <dgm:t>
        <a:bodyPr/>
        <a:lstStyle/>
        <a:p>
          <a:endParaRPr lang="ru-RU"/>
        </a:p>
      </dgm:t>
    </dgm:pt>
    <dgm:pt modelId="{14D3A18A-E443-406E-AAFE-D07C0095C28F}" type="sibTrans" cxnId="{08808910-A70B-4464-8161-A717E6999EE0}">
      <dgm:prSet/>
      <dgm:spPr/>
      <dgm:t>
        <a:bodyPr/>
        <a:lstStyle/>
        <a:p>
          <a:endParaRPr lang="ru-RU"/>
        </a:p>
      </dgm:t>
    </dgm:pt>
    <dgm:pt modelId="{B5F97817-2B74-49D6-8329-92AA7CFEC3C5}">
      <dgm:prSet custScaleY="72414" custLinFactY="-25398" custLinFactNeighborX="-2148" custLinFactNeighborY="-100000"/>
      <dgm:spPr/>
      <dgm:t>
        <a:bodyPr/>
        <a:lstStyle/>
        <a:p>
          <a:endParaRPr lang="ru-RU"/>
        </a:p>
      </dgm:t>
    </dgm:pt>
    <dgm:pt modelId="{502B9FBB-A9F7-4AA0-8556-065959BB05D2}" type="parTrans" cxnId="{8AAB1B04-30DA-402B-BCCE-A43E15798620}">
      <dgm:prSet/>
      <dgm:spPr/>
      <dgm:t>
        <a:bodyPr/>
        <a:lstStyle/>
        <a:p>
          <a:endParaRPr lang="ru-RU"/>
        </a:p>
      </dgm:t>
    </dgm:pt>
    <dgm:pt modelId="{568EBB54-D131-4231-BF81-78D2DB027CED}" type="sibTrans" cxnId="{8AAB1B04-30DA-402B-BCCE-A43E15798620}">
      <dgm:prSet/>
      <dgm:spPr/>
      <dgm:t>
        <a:bodyPr/>
        <a:lstStyle/>
        <a:p>
          <a:endParaRPr lang="ru-RU"/>
        </a:p>
      </dgm:t>
    </dgm:pt>
    <dgm:pt modelId="{4B65704A-D033-4BE6-8839-780806776CDC}">
      <dgm:prSet phldrT="[Текст]" custScaleY="55173" custLinFactNeighborX="-1829" custLinFactNeighborY="-89148"/>
      <dgm:spPr/>
      <dgm:t>
        <a:bodyPr/>
        <a:lstStyle/>
        <a:p>
          <a:endParaRPr lang="ru-RU"/>
        </a:p>
      </dgm:t>
    </dgm:pt>
    <dgm:pt modelId="{3199011A-104F-4FCC-83B9-D353949E9763}" type="parTrans" cxnId="{BE65E9DB-2485-43DD-A4DF-C1D84D30A902}">
      <dgm:prSet/>
      <dgm:spPr/>
      <dgm:t>
        <a:bodyPr/>
        <a:lstStyle/>
        <a:p>
          <a:endParaRPr lang="ru-RU"/>
        </a:p>
      </dgm:t>
    </dgm:pt>
    <dgm:pt modelId="{1C0469E7-DB34-4146-919A-732D713DFE92}" type="sibTrans" cxnId="{BE65E9DB-2485-43DD-A4DF-C1D84D30A902}">
      <dgm:prSet/>
      <dgm:spPr/>
      <dgm:t>
        <a:bodyPr/>
        <a:lstStyle/>
        <a:p>
          <a:endParaRPr lang="ru-RU"/>
        </a:p>
      </dgm:t>
    </dgm:pt>
    <dgm:pt modelId="{658B1F7A-0F24-4E7D-ACF1-1A244823B8EA}" type="pres">
      <dgm:prSet presAssocID="{D243A155-B08E-4234-BC6F-AAE5F600B3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9AAC9D-91B5-413E-BE46-59886EF89672}" type="pres">
      <dgm:prSet presAssocID="{D243A155-B08E-4234-BC6F-AAE5F600B3BB}" presName="dummyMaxCanvas" presStyleCnt="0">
        <dgm:presLayoutVars/>
      </dgm:prSet>
      <dgm:spPr/>
    </dgm:pt>
    <dgm:pt modelId="{56CF22F1-9FAB-411C-AAE7-769569CEE367}" type="pres">
      <dgm:prSet presAssocID="{D243A155-B08E-4234-BC6F-AAE5F600B3BB}" presName="FiveNodes_1" presStyleLbl="node1" presStyleIdx="0" presStyleCnt="5" custScaleY="44530" custLinFactNeighborX="-1191" custLinFactNeighborY="-10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9D591-FDB1-4D95-B620-5B0B274BF122}" type="pres">
      <dgm:prSet presAssocID="{D243A155-B08E-4234-BC6F-AAE5F600B3BB}" presName="FiveNodes_2" presStyleLbl="node1" presStyleIdx="1" presStyleCnt="5" custScaleY="45867" custLinFactNeighborX="-2702" custLinFactNeighborY="-56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F9629-D6D5-4542-AFEF-1941E0A3C981}" type="pres">
      <dgm:prSet presAssocID="{D243A155-B08E-4234-BC6F-AAE5F600B3BB}" presName="FiveNodes_3" presStyleLbl="node1" presStyleIdx="2" presStyleCnt="5" custScaleY="39835" custLinFactY="-12154" custLinFactNeighborX="-30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83B03-3925-4199-9B11-78AA706BE7AF}" type="pres">
      <dgm:prSet presAssocID="{D243A155-B08E-4234-BC6F-AAE5F600B3BB}" presName="FiveNodes_4" presStyleLbl="node1" presStyleIdx="3" presStyleCnt="5" custScaleY="50287" custLinFactY="-56073" custLinFactNeighborX="-33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5D258-7882-48D0-9A89-57E6D90DDEDE}" type="pres">
      <dgm:prSet presAssocID="{D243A155-B08E-4234-BC6F-AAE5F600B3BB}" presName="FiveNodes_5" presStyleLbl="node1" presStyleIdx="4" presStyleCnt="5" custScaleY="72414" custLinFactY="-93274" custLinFactNeighborX="-48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ED733-ECD1-4B2E-B32C-E3C3FED42797}" type="pres">
      <dgm:prSet presAssocID="{D243A155-B08E-4234-BC6F-AAE5F600B3B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2A72D-1442-4F71-B127-D747787F06FC}" type="pres">
      <dgm:prSet presAssocID="{D243A155-B08E-4234-BC6F-AAE5F600B3B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9ED36-ED42-4B4E-B740-554D1EABE4F2}" type="pres">
      <dgm:prSet presAssocID="{D243A155-B08E-4234-BC6F-AAE5F600B3B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986AA-A753-4DC4-B649-30D2EC0631FC}" type="pres">
      <dgm:prSet presAssocID="{D243A155-B08E-4234-BC6F-AAE5F600B3B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ED5DE-78EF-4F1C-B771-F5F02E5FDB4D}" type="pres">
      <dgm:prSet presAssocID="{D243A155-B08E-4234-BC6F-AAE5F600B3B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0840B-3FB2-466E-BD3D-44535D523DFE}" type="pres">
      <dgm:prSet presAssocID="{D243A155-B08E-4234-BC6F-AAE5F600B3B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D5599-2170-47F9-8DC0-CA26F9C80F2B}" type="pres">
      <dgm:prSet presAssocID="{D243A155-B08E-4234-BC6F-AAE5F600B3B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4E44B-FF88-4F1F-9EBE-8840FC3B7C5E}" type="pres">
      <dgm:prSet presAssocID="{D243A155-B08E-4234-BC6F-AAE5F600B3B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AC5E9-2794-4748-B298-60A8E90FACA6}" type="pres">
      <dgm:prSet presAssocID="{D243A155-B08E-4234-BC6F-AAE5F600B3B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53EF1-C179-463F-95EF-42214597E6EA}" srcId="{D243A155-B08E-4234-BC6F-AAE5F600B3BB}" destId="{FF3B7B65-E001-40AD-9CCC-177CA2E8BC6B}" srcOrd="12" destOrd="0" parTransId="{96114AF6-99DC-485D-859D-BF0A12BD9FED}" sibTransId="{4A9214FD-C154-46FE-82C4-5613073E6501}"/>
    <dgm:cxn modelId="{391DC4F9-95DD-4724-89C0-962E26AB0ED9}" type="presOf" srcId="{88489E8C-9F5F-4C31-BE8E-190B5B7E735B}" destId="{FCC9ED36-ED42-4B4E-B740-554D1EABE4F2}" srcOrd="0" destOrd="0" presId="urn:microsoft.com/office/officeart/2005/8/layout/vProcess5"/>
    <dgm:cxn modelId="{DF90C2A0-8175-4C6F-8DBB-EFC874335296}" srcId="{D243A155-B08E-4234-BC6F-AAE5F600B3BB}" destId="{467DD19F-51F7-4736-BCB6-77EBD3F60318}" srcOrd="4" destOrd="0" parTransId="{2E49B8B5-321E-48E9-B04E-A704F77646DC}" sibTransId="{7DB47605-8A63-4811-9978-51B2C3931F46}"/>
    <dgm:cxn modelId="{3F3B9BE2-D924-4E10-B4A0-AF1CE3F4EB0C}" type="presOf" srcId="{10BC3E72-A9BA-4313-B529-51F8293944F2}" destId="{1D60840B-3FB2-466E-BD3D-44535D523DFE}" srcOrd="1" destOrd="0" presId="urn:microsoft.com/office/officeart/2005/8/layout/vProcess5"/>
    <dgm:cxn modelId="{193523E1-15B7-4B20-9CF4-37A8627442F9}" srcId="{D243A155-B08E-4234-BC6F-AAE5F600B3BB}" destId="{248F83C1-82AA-431C-905D-9F567F64B095}" srcOrd="0" destOrd="0" parTransId="{D2B50319-4BDA-465A-9641-9D3F46F28A42}" sibTransId="{381D71B6-BECD-4182-8F64-0AFC1B228897}"/>
    <dgm:cxn modelId="{A2B6EA5C-7B17-41FC-A6A4-A77B495DB91B}" type="presOf" srcId="{A65EC2C5-1DA8-484C-80FC-8DA738452E52}" destId="{996D5599-2170-47F9-8DC0-CA26F9C80F2B}" srcOrd="1" destOrd="0" presId="urn:microsoft.com/office/officeart/2005/8/layout/vProcess5"/>
    <dgm:cxn modelId="{56153C29-3225-4D96-84A9-C9C16B16E67C}" srcId="{D243A155-B08E-4234-BC6F-AAE5F600B3BB}" destId="{0BAB4E67-86F4-43BE-90E4-5366F99F8D93}" srcOrd="7" destOrd="0" parTransId="{519B57CE-4F5A-4ED4-9DEA-DE0D93FBD4E9}" sibTransId="{1D3EC589-339B-4896-8875-1314620B395D}"/>
    <dgm:cxn modelId="{5927BD9F-8B19-4EC5-BB9C-7250A2C9B326}" srcId="{D243A155-B08E-4234-BC6F-AAE5F600B3BB}" destId="{95E48EE4-D2AA-41C6-9634-19143F730A3A}" srcOrd="10" destOrd="0" parTransId="{6E4AE4A2-7061-48C5-9650-62F7CAD642E5}" sibTransId="{0E19B016-B4BB-4E8E-BD1F-2386F7DEA846}"/>
    <dgm:cxn modelId="{2EF537CA-BD2E-4FD8-AA67-789C446E1648}" srcId="{D243A155-B08E-4234-BC6F-AAE5F600B3BB}" destId="{2D33BFF8-4EC0-4268-B5F9-718B94673783}" srcOrd="8" destOrd="0" parTransId="{0602FCDC-A528-40A8-B2D9-8F446BFD9F45}" sibTransId="{ED1E5B37-F19B-43A4-AC2E-A8CC3E83944B}"/>
    <dgm:cxn modelId="{08808910-A70B-4464-8161-A717E6999EE0}" srcId="{D243A155-B08E-4234-BC6F-AAE5F600B3BB}" destId="{0A3467DE-8F64-4AD4-A38D-FAB3AFCD3130}" srcOrd="13" destOrd="0" parTransId="{EB1F8CBE-BC1A-4FC9-87CC-979FADF2F589}" sibTransId="{14D3A18A-E443-406E-AAFE-D07C0095C28F}"/>
    <dgm:cxn modelId="{0DC20D23-82D8-4EA5-ADB3-560724A042BF}" type="presOf" srcId="{381D71B6-BECD-4182-8F64-0AFC1B228897}" destId="{986ED733-ECD1-4B2E-B32C-E3C3FED42797}" srcOrd="0" destOrd="0" presId="urn:microsoft.com/office/officeart/2005/8/layout/vProcess5"/>
    <dgm:cxn modelId="{17520EB3-CFB1-4EE8-A36B-C8E88349C243}" srcId="{D243A155-B08E-4234-BC6F-AAE5F600B3BB}" destId="{10BC3E72-A9BA-4313-B529-51F8293944F2}" srcOrd="1" destOrd="0" parTransId="{DD24C439-6054-4E45-BA27-E2426D1033B4}" sibTransId="{58D1BFD7-BCC0-467A-BB1F-FF6DED542F38}"/>
    <dgm:cxn modelId="{8CB06A5B-F5CF-431B-8F47-A661B00DFC93}" type="presOf" srcId="{58D1BFD7-BCC0-467A-BB1F-FF6DED542F38}" destId="{0CF2A72D-1442-4F71-B127-D747787F06FC}" srcOrd="0" destOrd="0" presId="urn:microsoft.com/office/officeart/2005/8/layout/vProcess5"/>
    <dgm:cxn modelId="{50BD90C2-699A-4AF4-8CB1-6D69AC4FBCED}" type="presOf" srcId="{D243A155-B08E-4234-BC6F-AAE5F600B3BB}" destId="{658B1F7A-0F24-4E7D-ACF1-1A244823B8EA}" srcOrd="0" destOrd="0" presId="urn:microsoft.com/office/officeart/2005/8/layout/vProcess5"/>
    <dgm:cxn modelId="{943A5DBD-1B69-4C6D-8FBC-E13B896E6960}" type="presOf" srcId="{63727401-6BFD-4174-AC3F-7B587333D47B}" destId="{FAD986AA-A753-4DC4-B649-30D2EC0631FC}" srcOrd="0" destOrd="0" presId="urn:microsoft.com/office/officeart/2005/8/layout/vProcess5"/>
    <dgm:cxn modelId="{4F3171EB-583F-48A7-AF40-3A30E31541F2}" type="presOf" srcId="{10BC3E72-A9BA-4313-B529-51F8293944F2}" destId="{3169D591-FDB1-4D95-B620-5B0B274BF122}" srcOrd="0" destOrd="0" presId="urn:microsoft.com/office/officeart/2005/8/layout/vProcess5"/>
    <dgm:cxn modelId="{8AAB1B04-30DA-402B-BCCE-A43E15798620}" srcId="{D243A155-B08E-4234-BC6F-AAE5F600B3BB}" destId="{B5F97817-2B74-49D6-8329-92AA7CFEC3C5}" srcOrd="14" destOrd="0" parTransId="{502B9FBB-A9F7-4AA0-8556-065959BB05D2}" sibTransId="{568EBB54-D131-4231-BF81-78D2DB027CED}"/>
    <dgm:cxn modelId="{3A0632F8-44ED-44E3-89F2-A074092D3983}" type="presOf" srcId="{A65EC2C5-1DA8-484C-80FC-8DA738452E52}" destId="{E3CF9629-D6D5-4542-AFEF-1941E0A3C981}" srcOrd="0" destOrd="0" presId="urn:microsoft.com/office/officeart/2005/8/layout/vProcess5"/>
    <dgm:cxn modelId="{A9BCBF7C-D262-4251-9690-D70FF1043FE6}" srcId="{D243A155-B08E-4234-BC6F-AAE5F600B3BB}" destId="{231CCB60-A764-4F26-8398-DB47C3B67E80}" srcOrd="11" destOrd="0" parTransId="{077DC3F7-CA47-4501-90A3-D6B0AB7009B0}" sibTransId="{BCBFC7CD-6B3A-450D-ACCE-AE9C56969EBD}"/>
    <dgm:cxn modelId="{6FF67031-0421-4955-ADA6-CC59E301544C}" type="presOf" srcId="{D8BECF20-95FD-4F76-A4EF-DAF411774AD0}" destId="{01983B03-3925-4199-9B11-78AA706BE7AF}" srcOrd="0" destOrd="0" presId="urn:microsoft.com/office/officeart/2005/8/layout/vProcess5"/>
    <dgm:cxn modelId="{2BCF0E5B-23B3-44DA-9CCE-7724A92F4D6B}" srcId="{D243A155-B08E-4234-BC6F-AAE5F600B3BB}" destId="{D581C91B-BA14-4B7E-A39F-D9D98235A15C}" srcOrd="6" destOrd="0" parTransId="{F83055C6-5F99-4A62-B9D3-87BD6D663D0C}" sibTransId="{94A966DC-ECA1-4E97-9B05-5844B910FD9C}"/>
    <dgm:cxn modelId="{F635452F-7312-43E1-B29B-1436B2B400F9}" type="presOf" srcId="{467DD19F-51F7-4736-BCB6-77EBD3F60318}" destId="{7605D258-7882-48D0-9A89-57E6D90DDEDE}" srcOrd="0" destOrd="0" presId="urn:microsoft.com/office/officeart/2005/8/layout/vProcess5"/>
    <dgm:cxn modelId="{EB7FB416-DA0C-4B5C-ABB3-E44EDCA8E059}" type="presOf" srcId="{D8BECF20-95FD-4F76-A4EF-DAF411774AD0}" destId="{A854E44B-FF88-4F1F-9EBE-8840FC3B7C5E}" srcOrd="1" destOrd="0" presId="urn:microsoft.com/office/officeart/2005/8/layout/vProcess5"/>
    <dgm:cxn modelId="{BE65E9DB-2485-43DD-A4DF-C1D84D30A902}" srcId="{D243A155-B08E-4234-BC6F-AAE5F600B3BB}" destId="{4B65704A-D033-4BE6-8839-780806776CDC}" srcOrd="15" destOrd="0" parTransId="{3199011A-104F-4FCC-83B9-D353949E9763}" sibTransId="{1C0469E7-DB34-4146-919A-732D713DFE92}"/>
    <dgm:cxn modelId="{BF01E7C3-0C1E-43B9-A13A-FAFA295E75AC}" srcId="{D243A155-B08E-4234-BC6F-AAE5F600B3BB}" destId="{DD5F9454-BB9E-4280-A50E-5A6197ABE61F}" srcOrd="5" destOrd="0" parTransId="{989BE65B-434C-4BF8-928E-0E6423088C4E}" sibTransId="{56BC8764-696D-4088-9327-9FB693DDB5D0}"/>
    <dgm:cxn modelId="{591542E0-9D94-4701-B3FA-6929F7457723}" type="presOf" srcId="{467DD19F-51F7-4736-BCB6-77EBD3F60318}" destId="{634AC5E9-2794-4748-B298-60A8E90FACA6}" srcOrd="1" destOrd="0" presId="urn:microsoft.com/office/officeart/2005/8/layout/vProcess5"/>
    <dgm:cxn modelId="{9283B795-E72B-435E-97EB-BCE938503F2F}" type="presOf" srcId="{248F83C1-82AA-431C-905D-9F567F64B095}" destId="{F5DED5DE-78EF-4F1C-B771-F5F02E5FDB4D}" srcOrd="1" destOrd="0" presId="urn:microsoft.com/office/officeart/2005/8/layout/vProcess5"/>
    <dgm:cxn modelId="{305E4EA6-CD41-44B7-A62A-CFD53C2BF2EF}" srcId="{D243A155-B08E-4234-BC6F-AAE5F600B3BB}" destId="{D8BECF20-95FD-4F76-A4EF-DAF411774AD0}" srcOrd="3" destOrd="0" parTransId="{7C0E797F-1CB3-48A1-BB8D-9DD4C91DFBC4}" sibTransId="{63727401-6BFD-4174-AC3F-7B587333D47B}"/>
    <dgm:cxn modelId="{3EA315B3-1D43-4667-AADB-9120A77912C6}" srcId="{D243A155-B08E-4234-BC6F-AAE5F600B3BB}" destId="{56E96F08-4481-4EC4-A88B-D2160ADB62E1}" srcOrd="9" destOrd="0" parTransId="{337743FD-33DD-4F91-A031-42937C4BE34E}" sibTransId="{40F39429-E735-4D9B-ACEF-67DBE5EF15DE}"/>
    <dgm:cxn modelId="{6224B0C2-A100-4177-8F81-93E8D32530BA}" srcId="{D243A155-B08E-4234-BC6F-AAE5F600B3BB}" destId="{A65EC2C5-1DA8-484C-80FC-8DA738452E52}" srcOrd="2" destOrd="0" parTransId="{B9DEE7A1-7D6A-42CF-9F13-E1689E9CE48A}" sibTransId="{88489E8C-9F5F-4C31-BE8E-190B5B7E735B}"/>
    <dgm:cxn modelId="{7FB9A4D8-E800-4B7D-B3B4-07772CE15EF8}" type="presOf" srcId="{248F83C1-82AA-431C-905D-9F567F64B095}" destId="{56CF22F1-9FAB-411C-AAE7-769569CEE367}" srcOrd="0" destOrd="0" presId="urn:microsoft.com/office/officeart/2005/8/layout/vProcess5"/>
    <dgm:cxn modelId="{4F070A48-94AC-4A6A-BDA3-9F774D2AB210}" type="presParOf" srcId="{658B1F7A-0F24-4E7D-ACF1-1A244823B8EA}" destId="{F89AAC9D-91B5-413E-BE46-59886EF89672}" srcOrd="0" destOrd="0" presId="urn:microsoft.com/office/officeart/2005/8/layout/vProcess5"/>
    <dgm:cxn modelId="{78B42242-66A8-4D42-85DC-BB7CB9D002C8}" type="presParOf" srcId="{658B1F7A-0F24-4E7D-ACF1-1A244823B8EA}" destId="{56CF22F1-9FAB-411C-AAE7-769569CEE367}" srcOrd="1" destOrd="0" presId="urn:microsoft.com/office/officeart/2005/8/layout/vProcess5"/>
    <dgm:cxn modelId="{28AFC751-B23F-45E8-AE31-C06635483737}" type="presParOf" srcId="{658B1F7A-0F24-4E7D-ACF1-1A244823B8EA}" destId="{3169D591-FDB1-4D95-B620-5B0B274BF122}" srcOrd="2" destOrd="0" presId="urn:microsoft.com/office/officeart/2005/8/layout/vProcess5"/>
    <dgm:cxn modelId="{C7482BA4-4717-402F-BF71-A468141387E8}" type="presParOf" srcId="{658B1F7A-0F24-4E7D-ACF1-1A244823B8EA}" destId="{E3CF9629-D6D5-4542-AFEF-1941E0A3C981}" srcOrd="3" destOrd="0" presId="urn:microsoft.com/office/officeart/2005/8/layout/vProcess5"/>
    <dgm:cxn modelId="{93538A09-A6A7-4CFC-B2F8-CBE024285A25}" type="presParOf" srcId="{658B1F7A-0F24-4E7D-ACF1-1A244823B8EA}" destId="{01983B03-3925-4199-9B11-78AA706BE7AF}" srcOrd="4" destOrd="0" presId="urn:microsoft.com/office/officeart/2005/8/layout/vProcess5"/>
    <dgm:cxn modelId="{C0F95928-2672-4C82-8184-A8350CAFFAA1}" type="presParOf" srcId="{658B1F7A-0F24-4E7D-ACF1-1A244823B8EA}" destId="{7605D258-7882-48D0-9A89-57E6D90DDEDE}" srcOrd="5" destOrd="0" presId="urn:microsoft.com/office/officeart/2005/8/layout/vProcess5"/>
    <dgm:cxn modelId="{5296257F-CF4F-4E78-BEC2-B817AC56140E}" type="presParOf" srcId="{658B1F7A-0F24-4E7D-ACF1-1A244823B8EA}" destId="{986ED733-ECD1-4B2E-B32C-E3C3FED42797}" srcOrd="6" destOrd="0" presId="urn:microsoft.com/office/officeart/2005/8/layout/vProcess5"/>
    <dgm:cxn modelId="{94473E09-4151-4F93-91A0-509F6AF47858}" type="presParOf" srcId="{658B1F7A-0F24-4E7D-ACF1-1A244823B8EA}" destId="{0CF2A72D-1442-4F71-B127-D747787F06FC}" srcOrd="7" destOrd="0" presId="urn:microsoft.com/office/officeart/2005/8/layout/vProcess5"/>
    <dgm:cxn modelId="{500DCDC0-9CE6-40E7-A822-A1F1FABD8065}" type="presParOf" srcId="{658B1F7A-0F24-4E7D-ACF1-1A244823B8EA}" destId="{FCC9ED36-ED42-4B4E-B740-554D1EABE4F2}" srcOrd="8" destOrd="0" presId="urn:microsoft.com/office/officeart/2005/8/layout/vProcess5"/>
    <dgm:cxn modelId="{7E41C733-3D1B-41C9-AB74-E18BCC898E6E}" type="presParOf" srcId="{658B1F7A-0F24-4E7D-ACF1-1A244823B8EA}" destId="{FAD986AA-A753-4DC4-B649-30D2EC0631FC}" srcOrd="9" destOrd="0" presId="urn:microsoft.com/office/officeart/2005/8/layout/vProcess5"/>
    <dgm:cxn modelId="{02BCBAEB-EF6F-43AE-B3B3-81CA2D11F8B4}" type="presParOf" srcId="{658B1F7A-0F24-4E7D-ACF1-1A244823B8EA}" destId="{F5DED5DE-78EF-4F1C-B771-F5F02E5FDB4D}" srcOrd="10" destOrd="0" presId="urn:microsoft.com/office/officeart/2005/8/layout/vProcess5"/>
    <dgm:cxn modelId="{8DF3AE26-04EF-4183-AFC5-7FF95C38B14C}" type="presParOf" srcId="{658B1F7A-0F24-4E7D-ACF1-1A244823B8EA}" destId="{1D60840B-3FB2-466E-BD3D-44535D523DFE}" srcOrd="11" destOrd="0" presId="urn:microsoft.com/office/officeart/2005/8/layout/vProcess5"/>
    <dgm:cxn modelId="{D579D029-A351-42E7-91FA-B8851A303635}" type="presParOf" srcId="{658B1F7A-0F24-4E7D-ACF1-1A244823B8EA}" destId="{996D5599-2170-47F9-8DC0-CA26F9C80F2B}" srcOrd="12" destOrd="0" presId="urn:microsoft.com/office/officeart/2005/8/layout/vProcess5"/>
    <dgm:cxn modelId="{BEEE8F3C-3BB5-49D0-826D-425A019A18A5}" type="presParOf" srcId="{658B1F7A-0F24-4E7D-ACF1-1A244823B8EA}" destId="{A854E44B-FF88-4F1F-9EBE-8840FC3B7C5E}" srcOrd="13" destOrd="0" presId="urn:microsoft.com/office/officeart/2005/8/layout/vProcess5"/>
    <dgm:cxn modelId="{4D0B0670-FF97-4A94-8239-8C3AB3DFCFC0}" type="presParOf" srcId="{658B1F7A-0F24-4E7D-ACF1-1A244823B8EA}" destId="{634AC5E9-2794-4748-B298-60A8E90FACA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BA364-C8D9-4B0E-AC08-2FF1F81310B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9B8173E-22BC-408E-B3F7-C80C760A01C3}">
      <dgm:prSet phldrT="[Текст]"/>
      <dgm:spPr/>
      <dgm:t>
        <a:bodyPr/>
        <a:lstStyle/>
        <a:p>
          <a:r>
            <a:rPr lang="uk-UA" b="1" dirty="0">
              <a:solidFill>
                <a:srgbClr val="00B050"/>
              </a:solidFill>
              <a:latin typeface="Georgia" pitchFamily="18" charset="0"/>
            </a:rPr>
            <a:t>ПРОФЕСІЙНИЙ МИСТЕЦЬКИЙ КЕЙС</a:t>
          </a:r>
        </a:p>
      </dgm:t>
    </dgm:pt>
    <dgm:pt modelId="{E2DD5E64-01F5-48D2-B358-98CB06528446}" type="parTrans" cxnId="{B87215EB-ED0C-4E3B-BAF7-711BC2826341}">
      <dgm:prSet/>
      <dgm:spPr/>
      <dgm:t>
        <a:bodyPr/>
        <a:lstStyle/>
        <a:p>
          <a:endParaRPr lang="uk-UA"/>
        </a:p>
      </dgm:t>
    </dgm:pt>
    <dgm:pt modelId="{9DB423ED-A998-46F8-9457-DB606999E4DC}" type="sibTrans" cxnId="{B87215EB-ED0C-4E3B-BAF7-711BC2826341}">
      <dgm:prSet/>
      <dgm:spPr/>
      <dgm:t>
        <a:bodyPr/>
        <a:lstStyle/>
        <a:p>
          <a:endParaRPr lang="uk-UA"/>
        </a:p>
      </dgm:t>
    </dgm:pt>
    <dgm:pt modelId="{C2ADDD40-CFD9-4302-A055-377454943368}">
      <dgm:prSet phldrT="[Текст]"/>
      <dgm:spPr/>
      <dgm:t>
        <a:bodyPr/>
        <a:lstStyle/>
        <a:p>
          <a:r>
            <a:rPr lang="uk-UA" dirty="0">
              <a:latin typeface="Georgia" pitchFamily="18" charset="0"/>
              <a:ea typeface="Batang" panose="02030600000101010101" pitchFamily="18" charset="-127"/>
            </a:rPr>
            <a:t>ВІДЕО-СЮЖЕТИ</a:t>
          </a:r>
        </a:p>
      </dgm:t>
    </dgm:pt>
    <dgm:pt modelId="{313B9FDC-CB25-4C4D-9C69-A4E3F26ED46C}" type="parTrans" cxnId="{C4E86AAA-A486-4418-AE56-AF402AEBC537}">
      <dgm:prSet/>
      <dgm:spPr/>
      <dgm:t>
        <a:bodyPr/>
        <a:lstStyle/>
        <a:p>
          <a:endParaRPr lang="uk-UA"/>
        </a:p>
      </dgm:t>
    </dgm:pt>
    <dgm:pt modelId="{C664A832-285C-457D-9F59-91144E3ED4DC}" type="sibTrans" cxnId="{C4E86AAA-A486-4418-AE56-AF402AEBC537}">
      <dgm:prSet/>
      <dgm:spPr/>
      <dgm:t>
        <a:bodyPr/>
        <a:lstStyle/>
        <a:p>
          <a:endParaRPr lang="uk-UA"/>
        </a:p>
      </dgm:t>
    </dgm:pt>
    <dgm:pt modelId="{890049D2-0DE6-4643-B6AF-B0489C8A0554}">
      <dgm:prSet phldrT="[Текст]"/>
      <dgm:spPr/>
      <dgm:t>
        <a:bodyPr/>
        <a:lstStyle/>
        <a:p>
          <a:r>
            <a:rPr lang="uk-UA" dirty="0">
              <a:latin typeface="Georgia" pitchFamily="18" charset="0"/>
              <a:ea typeface="Batang" panose="02030600000101010101" pitchFamily="18" charset="-127"/>
            </a:rPr>
            <a:t>ХУДОЖНІ ТВОРИ</a:t>
          </a:r>
        </a:p>
      </dgm:t>
    </dgm:pt>
    <dgm:pt modelId="{72CFA651-F320-44FF-99EF-0BD87C4AF8C4}" type="parTrans" cxnId="{4550E9A9-EE51-4A4D-B6A6-394989525880}">
      <dgm:prSet/>
      <dgm:spPr/>
      <dgm:t>
        <a:bodyPr/>
        <a:lstStyle/>
        <a:p>
          <a:endParaRPr lang="uk-UA"/>
        </a:p>
      </dgm:t>
    </dgm:pt>
    <dgm:pt modelId="{F262530C-A207-420A-AE23-37F1DA4E74D2}" type="sibTrans" cxnId="{4550E9A9-EE51-4A4D-B6A6-394989525880}">
      <dgm:prSet/>
      <dgm:spPr/>
      <dgm:t>
        <a:bodyPr/>
        <a:lstStyle/>
        <a:p>
          <a:endParaRPr lang="uk-UA"/>
        </a:p>
      </dgm:t>
    </dgm:pt>
    <dgm:pt modelId="{E1E45658-4CAC-4F49-B851-101E0E824B7F}">
      <dgm:prSet phldrT="[Текст]"/>
      <dgm:spPr/>
      <dgm:t>
        <a:bodyPr/>
        <a:lstStyle/>
        <a:p>
          <a:r>
            <a:rPr lang="en-US" dirty="0">
              <a:latin typeface="Georgia" pitchFamily="18" charset="0"/>
              <a:ea typeface="Batang" panose="02030600000101010101" pitchFamily="18" charset="-127"/>
            </a:rPr>
            <a:t>QR-</a:t>
          </a:r>
          <a:r>
            <a:rPr lang="uk-UA" dirty="0">
              <a:latin typeface="Georgia" pitchFamily="18" charset="0"/>
              <a:ea typeface="Batang" panose="02030600000101010101" pitchFamily="18" charset="-127"/>
            </a:rPr>
            <a:t>коди</a:t>
          </a:r>
        </a:p>
      </dgm:t>
    </dgm:pt>
    <dgm:pt modelId="{63D3E55D-D4F5-4D83-B52C-44B70F78E77C}" type="parTrans" cxnId="{F36CA000-6134-44FD-B261-041562821028}">
      <dgm:prSet/>
      <dgm:spPr/>
      <dgm:t>
        <a:bodyPr/>
        <a:lstStyle/>
        <a:p>
          <a:endParaRPr lang="uk-UA"/>
        </a:p>
      </dgm:t>
    </dgm:pt>
    <dgm:pt modelId="{FCBE39B9-97F1-4453-A31A-88E9C41DC515}" type="sibTrans" cxnId="{F36CA000-6134-44FD-B261-041562821028}">
      <dgm:prSet/>
      <dgm:spPr/>
      <dgm:t>
        <a:bodyPr/>
        <a:lstStyle/>
        <a:p>
          <a:endParaRPr lang="uk-UA"/>
        </a:p>
      </dgm:t>
    </dgm:pt>
    <dgm:pt modelId="{F1EB2F54-3E4A-44CF-B927-0D07599A6B0E}">
      <dgm:prSet phldrT="[Текст]"/>
      <dgm:spPr/>
      <dgm:t>
        <a:bodyPr/>
        <a:lstStyle/>
        <a:p>
          <a:r>
            <a:rPr lang="uk-UA" dirty="0">
              <a:latin typeface="Georgia" pitchFamily="18" charset="0"/>
              <a:ea typeface="Batang" panose="02030600000101010101" pitchFamily="18" charset="-127"/>
            </a:rPr>
            <a:t>МУЗИЧНИЙ СУПРОВІД</a:t>
          </a:r>
        </a:p>
      </dgm:t>
    </dgm:pt>
    <dgm:pt modelId="{2D7F3184-569E-4CAB-A96D-5AB053F72956}" type="parTrans" cxnId="{554FE5FD-438B-4EF9-B298-3BCCBA891574}">
      <dgm:prSet/>
      <dgm:spPr/>
      <dgm:t>
        <a:bodyPr/>
        <a:lstStyle/>
        <a:p>
          <a:endParaRPr lang="uk-UA"/>
        </a:p>
      </dgm:t>
    </dgm:pt>
    <dgm:pt modelId="{02F4CC6E-2CFB-4F43-8ECA-D2D5B7E60006}" type="sibTrans" cxnId="{554FE5FD-438B-4EF9-B298-3BCCBA891574}">
      <dgm:prSet/>
      <dgm:spPr/>
      <dgm:t>
        <a:bodyPr/>
        <a:lstStyle/>
        <a:p>
          <a:endParaRPr lang="uk-UA"/>
        </a:p>
      </dgm:t>
    </dgm:pt>
    <dgm:pt modelId="{4FCE8806-6D23-47D6-9AEA-5EAFA296F017}" type="pres">
      <dgm:prSet presAssocID="{7C7BA364-C8D9-4B0E-AC08-2FF1F81310BB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1624B-BF04-43D8-AB50-8CE9B1C9B4BE}" type="pres">
      <dgm:prSet presAssocID="{09B8173E-22BC-408E-B3F7-C80C760A01C3}" presName="root1" presStyleCnt="0"/>
      <dgm:spPr/>
    </dgm:pt>
    <dgm:pt modelId="{42FCEE60-4D99-4789-98AC-4BC00621DF8B}" type="pres">
      <dgm:prSet presAssocID="{09B8173E-22BC-408E-B3F7-C80C760A01C3}" presName="LevelOneTextNode" presStyleLbl="node0" presStyleIdx="0" presStyleCnt="1" custScaleX="168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2E9FE-8CAF-4423-8EAD-2650C0057EC1}" type="pres">
      <dgm:prSet presAssocID="{09B8173E-22BC-408E-B3F7-C80C760A01C3}" presName="level2hierChild" presStyleCnt="0"/>
      <dgm:spPr/>
    </dgm:pt>
    <dgm:pt modelId="{ACF2D66E-4F9F-4B9B-AB2E-1275C799F0C7}" type="pres">
      <dgm:prSet presAssocID="{313B9FDC-CB25-4C4D-9C69-A4E3F26ED46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B3234F14-ACF1-4FD5-89CE-46D5485CC741}" type="pres">
      <dgm:prSet presAssocID="{313B9FDC-CB25-4C4D-9C69-A4E3F26ED46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F51BAA9-2FDD-485D-8EC3-FA327434ED1D}" type="pres">
      <dgm:prSet presAssocID="{C2ADDD40-CFD9-4302-A055-377454943368}" presName="root2" presStyleCnt="0"/>
      <dgm:spPr/>
    </dgm:pt>
    <dgm:pt modelId="{50CA9158-18D7-4415-982A-0DC8EA4B5389}" type="pres">
      <dgm:prSet presAssocID="{C2ADDD40-CFD9-4302-A055-377454943368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96FEFB-78D3-4A0C-88B7-594610D019CB}" type="pres">
      <dgm:prSet presAssocID="{C2ADDD40-CFD9-4302-A055-377454943368}" presName="level3hierChild" presStyleCnt="0"/>
      <dgm:spPr/>
    </dgm:pt>
    <dgm:pt modelId="{06E098D5-7E92-4CDF-9385-717E2EEE8EEE}" type="pres">
      <dgm:prSet presAssocID="{72CFA651-F320-44FF-99EF-0BD87C4AF8C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7D2C081-9521-4BDD-A1C2-D15B593D9FAB}" type="pres">
      <dgm:prSet presAssocID="{72CFA651-F320-44FF-99EF-0BD87C4AF8C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A7271DE-A49B-4AF9-B692-E9803DDAA3BC}" type="pres">
      <dgm:prSet presAssocID="{890049D2-0DE6-4643-B6AF-B0489C8A0554}" presName="root2" presStyleCnt="0"/>
      <dgm:spPr/>
    </dgm:pt>
    <dgm:pt modelId="{A6333378-9B6E-4F63-8678-5045C3472E15}" type="pres">
      <dgm:prSet presAssocID="{890049D2-0DE6-4643-B6AF-B0489C8A055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8E7AD-54EB-474D-B09B-82CA75748FB1}" type="pres">
      <dgm:prSet presAssocID="{890049D2-0DE6-4643-B6AF-B0489C8A0554}" presName="level3hierChild" presStyleCnt="0"/>
      <dgm:spPr/>
    </dgm:pt>
    <dgm:pt modelId="{7A6A30A6-A511-404A-B390-CD043EFD867A}" type="pres">
      <dgm:prSet presAssocID="{63D3E55D-D4F5-4D83-B52C-44B70F78E77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A0148E7D-0BDD-40DB-B2E9-B0D16627A4B3}" type="pres">
      <dgm:prSet presAssocID="{63D3E55D-D4F5-4D83-B52C-44B70F78E77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49B91C4-83E3-4FB3-AE49-D809CA877820}" type="pres">
      <dgm:prSet presAssocID="{E1E45658-4CAC-4F49-B851-101E0E824B7F}" presName="root2" presStyleCnt="0"/>
      <dgm:spPr/>
    </dgm:pt>
    <dgm:pt modelId="{38826C4B-0087-4679-A20F-11462071F697}" type="pres">
      <dgm:prSet presAssocID="{E1E45658-4CAC-4F49-B851-101E0E824B7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52F24-6E36-46EC-8C68-E9EEF9FD080D}" type="pres">
      <dgm:prSet presAssocID="{E1E45658-4CAC-4F49-B851-101E0E824B7F}" presName="level3hierChild" presStyleCnt="0"/>
      <dgm:spPr/>
    </dgm:pt>
    <dgm:pt modelId="{FBC01FA4-CC30-4794-A965-EEB449A1D1CF}" type="pres">
      <dgm:prSet presAssocID="{2D7F3184-569E-4CAB-A96D-5AB053F7295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7B04E11-FDD6-4137-935D-0F53338A717E}" type="pres">
      <dgm:prSet presAssocID="{2D7F3184-569E-4CAB-A96D-5AB053F7295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E05633B-F0B0-4788-A12D-760477E55F6F}" type="pres">
      <dgm:prSet presAssocID="{F1EB2F54-3E4A-44CF-B927-0D07599A6B0E}" presName="root2" presStyleCnt="0"/>
      <dgm:spPr/>
    </dgm:pt>
    <dgm:pt modelId="{97247F22-3F7F-4B22-98CF-5041E13784DA}" type="pres">
      <dgm:prSet presAssocID="{F1EB2F54-3E4A-44CF-B927-0D07599A6B0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B69813-E446-40BD-8F7B-A507644A5BEE}" type="pres">
      <dgm:prSet presAssocID="{F1EB2F54-3E4A-44CF-B927-0D07599A6B0E}" presName="level3hierChild" presStyleCnt="0"/>
      <dgm:spPr/>
    </dgm:pt>
  </dgm:ptLst>
  <dgm:cxnLst>
    <dgm:cxn modelId="{554FE5FD-438B-4EF9-B298-3BCCBA891574}" srcId="{09B8173E-22BC-408E-B3F7-C80C760A01C3}" destId="{F1EB2F54-3E4A-44CF-B927-0D07599A6B0E}" srcOrd="3" destOrd="0" parTransId="{2D7F3184-569E-4CAB-A96D-5AB053F72956}" sibTransId="{02F4CC6E-2CFB-4F43-8ECA-D2D5B7E60006}"/>
    <dgm:cxn modelId="{BFE93978-809A-4040-BFA2-5F346794E027}" type="presOf" srcId="{F1EB2F54-3E4A-44CF-B927-0D07599A6B0E}" destId="{97247F22-3F7F-4B22-98CF-5041E13784DA}" srcOrd="0" destOrd="0" presId="urn:microsoft.com/office/officeart/2008/layout/HorizontalMultiLevelHierarchy"/>
    <dgm:cxn modelId="{B87215EB-ED0C-4E3B-BAF7-711BC2826341}" srcId="{7C7BA364-C8D9-4B0E-AC08-2FF1F81310BB}" destId="{09B8173E-22BC-408E-B3F7-C80C760A01C3}" srcOrd="0" destOrd="0" parTransId="{E2DD5E64-01F5-48D2-B358-98CB06528446}" sibTransId="{9DB423ED-A998-46F8-9457-DB606999E4DC}"/>
    <dgm:cxn modelId="{4550E9A9-EE51-4A4D-B6A6-394989525880}" srcId="{09B8173E-22BC-408E-B3F7-C80C760A01C3}" destId="{890049D2-0DE6-4643-B6AF-B0489C8A0554}" srcOrd="1" destOrd="0" parTransId="{72CFA651-F320-44FF-99EF-0BD87C4AF8C4}" sibTransId="{F262530C-A207-420A-AE23-37F1DA4E74D2}"/>
    <dgm:cxn modelId="{A8850989-E7FD-402C-BE5F-CDECD8893D33}" type="presOf" srcId="{C2ADDD40-CFD9-4302-A055-377454943368}" destId="{50CA9158-18D7-4415-982A-0DC8EA4B5389}" srcOrd="0" destOrd="0" presId="urn:microsoft.com/office/officeart/2008/layout/HorizontalMultiLevelHierarchy"/>
    <dgm:cxn modelId="{ED4FB69F-7B41-4D3C-8D8C-C2FBBF616F80}" type="presOf" srcId="{890049D2-0DE6-4643-B6AF-B0489C8A0554}" destId="{A6333378-9B6E-4F63-8678-5045C3472E15}" srcOrd="0" destOrd="0" presId="urn:microsoft.com/office/officeart/2008/layout/HorizontalMultiLevelHierarchy"/>
    <dgm:cxn modelId="{19591CEE-3971-443A-B1D9-A946ACF176AE}" type="presOf" srcId="{E1E45658-4CAC-4F49-B851-101E0E824B7F}" destId="{38826C4B-0087-4679-A20F-11462071F697}" srcOrd="0" destOrd="0" presId="urn:microsoft.com/office/officeart/2008/layout/HorizontalMultiLevelHierarchy"/>
    <dgm:cxn modelId="{C4E86AAA-A486-4418-AE56-AF402AEBC537}" srcId="{09B8173E-22BC-408E-B3F7-C80C760A01C3}" destId="{C2ADDD40-CFD9-4302-A055-377454943368}" srcOrd="0" destOrd="0" parTransId="{313B9FDC-CB25-4C4D-9C69-A4E3F26ED46C}" sibTransId="{C664A832-285C-457D-9F59-91144E3ED4DC}"/>
    <dgm:cxn modelId="{2451D157-32B6-4DFF-A1DB-DFD6FBAB3037}" type="presOf" srcId="{2D7F3184-569E-4CAB-A96D-5AB053F72956}" destId="{FBC01FA4-CC30-4794-A965-EEB449A1D1CF}" srcOrd="0" destOrd="0" presId="urn:microsoft.com/office/officeart/2008/layout/HorizontalMultiLevelHierarchy"/>
    <dgm:cxn modelId="{275BABA8-BDD5-44FF-BBB7-E64B0C780FBD}" type="presOf" srcId="{63D3E55D-D4F5-4D83-B52C-44B70F78E77C}" destId="{A0148E7D-0BDD-40DB-B2E9-B0D16627A4B3}" srcOrd="1" destOrd="0" presId="urn:microsoft.com/office/officeart/2008/layout/HorizontalMultiLevelHierarchy"/>
    <dgm:cxn modelId="{C5D35D6C-9637-40EA-932F-8E6F1136DDC3}" type="presOf" srcId="{2D7F3184-569E-4CAB-A96D-5AB053F72956}" destId="{F7B04E11-FDD6-4137-935D-0F53338A717E}" srcOrd="1" destOrd="0" presId="urn:microsoft.com/office/officeart/2008/layout/HorizontalMultiLevelHierarchy"/>
    <dgm:cxn modelId="{56BCA910-27C4-40C0-A195-E2FCF50E2D38}" type="presOf" srcId="{313B9FDC-CB25-4C4D-9C69-A4E3F26ED46C}" destId="{ACF2D66E-4F9F-4B9B-AB2E-1275C799F0C7}" srcOrd="0" destOrd="0" presId="urn:microsoft.com/office/officeart/2008/layout/HorizontalMultiLevelHierarchy"/>
    <dgm:cxn modelId="{7E4983AF-34AE-409F-9E39-EBB7D004E376}" type="presOf" srcId="{63D3E55D-D4F5-4D83-B52C-44B70F78E77C}" destId="{7A6A30A6-A511-404A-B390-CD043EFD867A}" srcOrd="0" destOrd="0" presId="urn:microsoft.com/office/officeart/2008/layout/HorizontalMultiLevelHierarchy"/>
    <dgm:cxn modelId="{77AA292B-7224-4E30-BA62-64206BB522AB}" type="presOf" srcId="{7C7BA364-C8D9-4B0E-AC08-2FF1F81310BB}" destId="{4FCE8806-6D23-47D6-9AEA-5EAFA296F017}" srcOrd="0" destOrd="0" presId="urn:microsoft.com/office/officeart/2008/layout/HorizontalMultiLevelHierarchy"/>
    <dgm:cxn modelId="{F0996789-3AE7-4C8C-9BCF-45C291112FFE}" type="presOf" srcId="{72CFA651-F320-44FF-99EF-0BD87C4AF8C4}" destId="{37D2C081-9521-4BDD-A1C2-D15B593D9FAB}" srcOrd="1" destOrd="0" presId="urn:microsoft.com/office/officeart/2008/layout/HorizontalMultiLevelHierarchy"/>
    <dgm:cxn modelId="{71997FE2-0596-43E0-B810-078000BDB5C1}" type="presOf" srcId="{313B9FDC-CB25-4C4D-9C69-A4E3F26ED46C}" destId="{B3234F14-ACF1-4FD5-89CE-46D5485CC741}" srcOrd="1" destOrd="0" presId="urn:microsoft.com/office/officeart/2008/layout/HorizontalMultiLevelHierarchy"/>
    <dgm:cxn modelId="{D3769324-C040-415E-A10A-1186BA13F08B}" type="presOf" srcId="{72CFA651-F320-44FF-99EF-0BD87C4AF8C4}" destId="{06E098D5-7E92-4CDF-9385-717E2EEE8EEE}" srcOrd="0" destOrd="0" presId="urn:microsoft.com/office/officeart/2008/layout/HorizontalMultiLevelHierarchy"/>
    <dgm:cxn modelId="{21D0D5E2-F9D2-4E7E-AC4B-84F9A726754A}" type="presOf" srcId="{09B8173E-22BC-408E-B3F7-C80C760A01C3}" destId="{42FCEE60-4D99-4789-98AC-4BC00621DF8B}" srcOrd="0" destOrd="0" presId="urn:microsoft.com/office/officeart/2008/layout/HorizontalMultiLevelHierarchy"/>
    <dgm:cxn modelId="{F36CA000-6134-44FD-B261-041562821028}" srcId="{09B8173E-22BC-408E-B3F7-C80C760A01C3}" destId="{E1E45658-4CAC-4F49-B851-101E0E824B7F}" srcOrd="2" destOrd="0" parTransId="{63D3E55D-D4F5-4D83-B52C-44B70F78E77C}" sibTransId="{FCBE39B9-97F1-4453-A31A-88E9C41DC515}"/>
    <dgm:cxn modelId="{88F848E0-3AEC-4A5E-92AF-B80C719D3EC5}" type="presParOf" srcId="{4FCE8806-6D23-47D6-9AEA-5EAFA296F017}" destId="{FE41624B-BF04-43D8-AB50-8CE9B1C9B4BE}" srcOrd="0" destOrd="0" presId="urn:microsoft.com/office/officeart/2008/layout/HorizontalMultiLevelHierarchy"/>
    <dgm:cxn modelId="{B90AD4FB-D2E1-4604-A3CA-DF13D10ED70A}" type="presParOf" srcId="{FE41624B-BF04-43D8-AB50-8CE9B1C9B4BE}" destId="{42FCEE60-4D99-4789-98AC-4BC00621DF8B}" srcOrd="0" destOrd="0" presId="urn:microsoft.com/office/officeart/2008/layout/HorizontalMultiLevelHierarchy"/>
    <dgm:cxn modelId="{D35A8189-80E3-440A-B90E-8C7233DD13FE}" type="presParOf" srcId="{FE41624B-BF04-43D8-AB50-8CE9B1C9B4BE}" destId="{1F42E9FE-8CAF-4423-8EAD-2650C0057EC1}" srcOrd="1" destOrd="0" presId="urn:microsoft.com/office/officeart/2008/layout/HorizontalMultiLevelHierarchy"/>
    <dgm:cxn modelId="{69A305F8-3164-4582-8ED2-DA70A4F147D5}" type="presParOf" srcId="{1F42E9FE-8CAF-4423-8EAD-2650C0057EC1}" destId="{ACF2D66E-4F9F-4B9B-AB2E-1275C799F0C7}" srcOrd="0" destOrd="0" presId="urn:microsoft.com/office/officeart/2008/layout/HorizontalMultiLevelHierarchy"/>
    <dgm:cxn modelId="{3A47392E-97FC-45BF-A430-62A62E9ADBC0}" type="presParOf" srcId="{ACF2D66E-4F9F-4B9B-AB2E-1275C799F0C7}" destId="{B3234F14-ACF1-4FD5-89CE-46D5485CC741}" srcOrd="0" destOrd="0" presId="urn:microsoft.com/office/officeart/2008/layout/HorizontalMultiLevelHierarchy"/>
    <dgm:cxn modelId="{6EFBD447-5FB7-4F12-A727-01E62B1E0736}" type="presParOf" srcId="{1F42E9FE-8CAF-4423-8EAD-2650C0057EC1}" destId="{CF51BAA9-2FDD-485D-8EC3-FA327434ED1D}" srcOrd="1" destOrd="0" presId="urn:microsoft.com/office/officeart/2008/layout/HorizontalMultiLevelHierarchy"/>
    <dgm:cxn modelId="{6D07FC52-70B5-4FBA-B20B-20F046A6609C}" type="presParOf" srcId="{CF51BAA9-2FDD-485D-8EC3-FA327434ED1D}" destId="{50CA9158-18D7-4415-982A-0DC8EA4B5389}" srcOrd="0" destOrd="0" presId="urn:microsoft.com/office/officeart/2008/layout/HorizontalMultiLevelHierarchy"/>
    <dgm:cxn modelId="{8DBF5D5D-1EEC-4014-96D3-13FB6DF630A4}" type="presParOf" srcId="{CF51BAA9-2FDD-485D-8EC3-FA327434ED1D}" destId="{FD96FEFB-78D3-4A0C-88B7-594610D019CB}" srcOrd="1" destOrd="0" presId="urn:microsoft.com/office/officeart/2008/layout/HorizontalMultiLevelHierarchy"/>
    <dgm:cxn modelId="{B03CF233-05E6-4D2C-BDB2-F899B898C024}" type="presParOf" srcId="{1F42E9FE-8CAF-4423-8EAD-2650C0057EC1}" destId="{06E098D5-7E92-4CDF-9385-717E2EEE8EEE}" srcOrd="2" destOrd="0" presId="urn:microsoft.com/office/officeart/2008/layout/HorizontalMultiLevelHierarchy"/>
    <dgm:cxn modelId="{2BB89351-CFDB-4F68-A7F8-E7A63B3C99C3}" type="presParOf" srcId="{06E098D5-7E92-4CDF-9385-717E2EEE8EEE}" destId="{37D2C081-9521-4BDD-A1C2-D15B593D9FAB}" srcOrd="0" destOrd="0" presId="urn:microsoft.com/office/officeart/2008/layout/HorizontalMultiLevelHierarchy"/>
    <dgm:cxn modelId="{A5A523C2-D8C2-41F0-B28A-8A5D9E81A846}" type="presParOf" srcId="{1F42E9FE-8CAF-4423-8EAD-2650C0057EC1}" destId="{8A7271DE-A49B-4AF9-B692-E9803DDAA3BC}" srcOrd="3" destOrd="0" presId="urn:microsoft.com/office/officeart/2008/layout/HorizontalMultiLevelHierarchy"/>
    <dgm:cxn modelId="{CEE93D30-BD7C-4660-9E2F-93C57CDFBD21}" type="presParOf" srcId="{8A7271DE-A49B-4AF9-B692-E9803DDAA3BC}" destId="{A6333378-9B6E-4F63-8678-5045C3472E15}" srcOrd="0" destOrd="0" presId="urn:microsoft.com/office/officeart/2008/layout/HorizontalMultiLevelHierarchy"/>
    <dgm:cxn modelId="{A242A41F-D8CA-4142-8ADA-CA7EF9411CD8}" type="presParOf" srcId="{8A7271DE-A49B-4AF9-B692-E9803DDAA3BC}" destId="{84A8E7AD-54EB-474D-B09B-82CA75748FB1}" srcOrd="1" destOrd="0" presId="urn:microsoft.com/office/officeart/2008/layout/HorizontalMultiLevelHierarchy"/>
    <dgm:cxn modelId="{B1DA786E-04A1-4B36-BAA5-54A0B8F21D63}" type="presParOf" srcId="{1F42E9FE-8CAF-4423-8EAD-2650C0057EC1}" destId="{7A6A30A6-A511-404A-B390-CD043EFD867A}" srcOrd="4" destOrd="0" presId="urn:microsoft.com/office/officeart/2008/layout/HorizontalMultiLevelHierarchy"/>
    <dgm:cxn modelId="{551E2277-896E-4137-9CA6-A6FBD1795591}" type="presParOf" srcId="{7A6A30A6-A511-404A-B390-CD043EFD867A}" destId="{A0148E7D-0BDD-40DB-B2E9-B0D16627A4B3}" srcOrd="0" destOrd="0" presId="urn:microsoft.com/office/officeart/2008/layout/HorizontalMultiLevelHierarchy"/>
    <dgm:cxn modelId="{FEB9E3B3-F555-4B5A-BB29-A662BBD3E0C7}" type="presParOf" srcId="{1F42E9FE-8CAF-4423-8EAD-2650C0057EC1}" destId="{949B91C4-83E3-4FB3-AE49-D809CA877820}" srcOrd="5" destOrd="0" presId="urn:microsoft.com/office/officeart/2008/layout/HorizontalMultiLevelHierarchy"/>
    <dgm:cxn modelId="{C18F3399-19F5-4629-AF4C-FA7CD06FF0F3}" type="presParOf" srcId="{949B91C4-83E3-4FB3-AE49-D809CA877820}" destId="{38826C4B-0087-4679-A20F-11462071F697}" srcOrd="0" destOrd="0" presId="urn:microsoft.com/office/officeart/2008/layout/HorizontalMultiLevelHierarchy"/>
    <dgm:cxn modelId="{0C071134-34CB-4020-80FE-68E4E73710DB}" type="presParOf" srcId="{949B91C4-83E3-4FB3-AE49-D809CA877820}" destId="{76352F24-6E36-46EC-8C68-E9EEF9FD080D}" srcOrd="1" destOrd="0" presId="urn:microsoft.com/office/officeart/2008/layout/HorizontalMultiLevelHierarchy"/>
    <dgm:cxn modelId="{AD998313-97AB-4E9E-85DE-152477E658A5}" type="presParOf" srcId="{1F42E9FE-8CAF-4423-8EAD-2650C0057EC1}" destId="{FBC01FA4-CC30-4794-A965-EEB449A1D1CF}" srcOrd="6" destOrd="0" presId="urn:microsoft.com/office/officeart/2008/layout/HorizontalMultiLevelHierarchy"/>
    <dgm:cxn modelId="{9953091F-F9CB-4105-8CE4-70AFF47C15BC}" type="presParOf" srcId="{FBC01FA4-CC30-4794-A965-EEB449A1D1CF}" destId="{F7B04E11-FDD6-4137-935D-0F53338A717E}" srcOrd="0" destOrd="0" presId="urn:microsoft.com/office/officeart/2008/layout/HorizontalMultiLevelHierarchy"/>
    <dgm:cxn modelId="{6790E973-6976-425B-84CF-E016DF2B0118}" type="presParOf" srcId="{1F42E9FE-8CAF-4423-8EAD-2650C0057EC1}" destId="{8E05633B-F0B0-4788-A12D-760477E55F6F}" srcOrd="7" destOrd="0" presId="urn:microsoft.com/office/officeart/2008/layout/HorizontalMultiLevelHierarchy"/>
    <dgm:cxn modelId="{9FD38B98-D0EC-49B0-886F-D717FB501AC3}" type="presParOf" srcId="{8E05633B-F0B0-4788-A12D-760477E55F6F}" destId="{97247F22-3F7F-4B22-98CF-5041E13784DA}" srcOrd="0" destOrd="0" presId="urn:microsoft.com/office/officeart/2008/layout/HorizontalMultiLevelHierarchy"/>
    <dgm:cxn modelId="{FC0F1C2F-72A4-4AC0-8CDE-CD40C7F18BDE}" type="presParOf" srcId="{8E05633B-F0B0-4788-A12D-760477E55F6F}" destId="{F0B69813-E446-40BD-8F7B-A507644A5BE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5EB68E-217B-402C-A804-3888AB75815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B93A6B9-EAAD-4ADA-9953-A8064E9641F8}">
      <dgm:prSet phldrT="[Текст]" custT="1"/>
      <dgm:spPr/>
      <dgm:t>
        <a:bodyPr/>
        <a:lstStyle/>
        <a:p>
          <a:r>
            <a:rPr lang="uk-UA" sz="1800" b="1" dirty="0">
              <a:latin typeface="Georgia" pitchFamily="18" charset="0"/>
              <a:ea typeface="Times New Roman"/>
              <a:cs typeface="Times New Roman"/>
            </a:rPr>
            <a:t>Мистецькі художньо-педагогічні спілкування</a:t>
          </a:r>
          <a:endParaRPr lang="uk-UA" sz="1800" dirty="0">
            <a:latin typeface="Georgia" pitchFamily="18" charset="0"/>
          </a:endParaRPr>
        </a:p>
      </dgm:t>
    </dgm:pt>
    <dgm:pt modelId="{F0B71141-6C8C-46C6-BB65-53A5AA408A0A}" type="parTrans" cxnId="{39CA09B9-0EEF-4D2A-9BED-47B0B33E7D9F}">
      <dgm:prSet/>
      <dgm:spPr/>
      <dgm:t>
        <a:bodyPr/>
        <a:lstStyle/>
        <a:p>
          <a:endParaRPr lang="uk-UA"/>
        </a:p>
      </dgm:t>
    </dgm:pt>
    <dgm:pt modelId="{1F9A1F15-7008-4DB3-811E-6B5F9C09D9AD}" type="sibTrans" cxnId="{39CA09B9-0EEF-4D2A-9BED-47B0B33E7D9F}">
      <dgm:prSet/>
      <dgm:spPr/>
      <dgm:t>
        <a:bodyPr/>
        <a:lstStyle/>
        <a:p>
          <a:endParaRPr lang="uk-UA"/>
        </a:p>
      </dgm:t>
    </dgm:pt>
    <dgm:pt modelId="{B58F6B53-F8A8-4194-939C-3662306AC5C1}">
      <dgm:prSet phldrT="[Текст]"/>
      <dgm:spPr/>
      <dgm:t>
        <a:bodyPr/>
        <a:lstStyle/>
        <a:p>
          <a:r>
            <a:rPr lang="uk-UA" dirty="0">
              <a:latin typeface="Georgia" pitchFamily="18" charset="0"/>
              <a:ea typeface="Batang" panose="02030600000101010101" pitchFamily="18" charset="-127"/>
            </a:rPr>
            <a:t>у вигляді майстерні</a:t>
          </a:r>
        </a:p>
      </dgm:t>
    </dgm:pt>
    <dgm:pt modelId="{1AAB2C77-4CCE-4076-9C2D-2D2639F8FAD3}" type="parTrans" cxnId="{3EEF3EE4-CFFE-4065-9A48-720BCAEBEE82}">
      <dgm:prSet/>
      <dgm:spPr/>
      <dgm:t>
        <a:bodyPr/>
        <a:lstStyle/>
        <a:p>
          <a:endParaRPr lang="uk-UA"/>
        </a:p>
      </dgm:t>
    </dgm:pt>
    <dgm:pt modelId="{63C5260F-69C8-46BA-A13A-A7528361C9BE}" type="sibTrans" cxnId="{3EEF3EE4-CFFE-4065-9A48-720BCAEBEE82}">
      <dgm:prSet/>
      <dgm:spPr/>
      <dgm:t>
        <a:bodyPr/>
        <a:lstStyle/>
        <a:p>
          <a:endParaRPr lang="uk-UA"/>
        </a:p>
      </dgm:t>
    </dgm:pt>
    <dgm:pt modelId="{4FBA6B5C-4EC3-4C6D-BC1C-D8906C567D6A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  <a:ea typeface="Batang" panose="02030600000101010101" pitchFamily="18" charset="-127"/>
            </a:rPr>
            <a:t>комплексні</a:t>
          </a:r>
        </a:p>
      </dgm:t>
    </dgm:pt>
    <dgm:pt modelId="{D7DBD94E-F0B5-4245-8D7F-C7C3A358B5DB}" type="parTrans" cxnId="{7885D54F-294E-49EC-8A6D-59060C2D1392}">
      <dgm:prSet/>
      <dgm:spPr/>
      <dgm:t>
        <a:bodyPr/>
        <a:lstStyle/>
        <a:p>
          <a:endParaRPr lang="uk-UA"/>
        </a:p>
      </dgm:t>
    </dgm:pt>
    <dgm:pt modelId="{BBDC348E-9B68-42E7-9137-9A7BD8BCFB6D}" type="sibTrans" cxnId="{7885D54F-294E-49EC-8A6D-59060C2D1392}">
      <dgm:prSet/>
      <dgm:spPr/>
      <dgm:t>
        <a:bodyPr/>
        <a:lstStyle/>
        <a:p>
          <a:endParaRPr lang="uk-UA"/>
        </a:p>
      </dgm:t>
    </dgm:pt>
    <dgm:pt modelId="{56F55709-E6E0-4B94-B3FA-18B932C43FCB}">
      <dgm:prSet phldrT="[Текст]"/>
      <dgm:spPr/>
      <dgm:t>
        <a:bodyPr/>
        <a:lstStyle/>
        <a:p>
          <a:r>
            <a:rPr lang="ru-RU" dirty="0" err="1">
              <a:latin typeface="Georgia" pitchFamily="18" charset="0"/>
              <a:ea typeface="Batang" panose="02030600000101010101" pitchFamily="18" charset="-127"/>
            </a:rPr>
            <a:t>взаємодія</a:t>
          </a:r>
          <a:r>
            <a:rPr lang="ru-RU" dirty="0">
              <a:latin typeface="Georgia" pitchFamily="18" charset="0"/>
              <a:ea typeface="Batang" panose="02030600000101010101" pitchFamily="18" charset="-127"/>
            </a:rPr>
            <a:t> </a:t>
          </a:r>
          <a:r>
            <a:rPr lang="ru-RU" dirty="0" err="1">
              <a:latin typeface="Georgia" pitchFamily="18" charset="0"/>
              <a:ea typeface="Batang" panose="02030600000101010101" pitchFamily="18" charset="-127"/>
            </a:rPr>
            <a:t>мистецтв</a:t>
          </a:r>
          <a:endParaRPr lang="uk-UA" dirty="0">
            <a:latin typeface="Georgia" pitchFamily="18" charset="0"/>
            <a:ea typeface="Batang" panose="02030600000101010101" pitchFamily="18" charset="-127"/>
          </a:endParaRPr>
        </a:p>
      </dgm:t>
    </dgm:pt>
    <dgm:pt modelId="{17841CC2-3B45-4BA5-AF65-D2034FBEF8A6}" type="parTrans" cxnId="{1CB1858A-B5B2-4766-B406-D553E4975CF5}">
      <dgm:prSet/>
      <dgm:spPr/>
      <dgm:t>
        <a:bodyPr/>
        <a:lstStyle/>
        <a:p>
          <a:endParaRPr lang="uk-UA"/>
        </a:p>
      </dgm:t>
    </dgm:pt>
    <dgm:pt modelId="{A1DF8045-6FE3-4CEE-B912-87EC174C2DC1}" type="sibTrans" cxnId="{1CB1858A-B5B2-4766-B406-D553E4975CF5}">
      <dgm:prSet/>
      <dgm:spPr/>
      <dgm:t>
        <a:bodyPr/>
        <a:lstStyle/>
        <a:p>
          <a:endParaRPr lang="uk-UA"/>
        </a:p>
      </dgm:t>
    </dgm:pt>
    <dgm:pt modelId="{D7DCCBD7-7A28-4077-8B58-09CF757DBFD7}">
      <dgm:prSet phldrT="[Текст]" custT="1"/>
      <dgm:spPr/>
      <dgm:t>
        <a:bodyPr/>
        <a:lstStyle/>
        <a:p>
          <a:r>
            <a:rPr lang="uk-UA" sz="2000" b="1" dirty="0">
              <a:latin typeface="Georgia" pitchFamily="18" charset="0"/>
            </a:rPr>
            <a:t>практичні</a:t>
          </a:r>
          <a:endParaRPr lang="uk-UA" sz="2800" b="1" dirty="0">
            <a:latin typeface="Georgia" pitchFamily="18" charset="0"/>
            <a:ea typeface="Batang" panose="02030600000101010101" pitchFamily="18" charset="-127"/>
          </a:endParaRPr>
        </a:p>
      </dgm:t>
    </dgm:pt>
    <dgm:pt modelId="{68520862-2EDD-4847-B4A5-75CB39037C6F}" type="parTrans" cxnId="{51338B75-670A-4A8C-B976-0A4B3DFD2A12}">
      <dgm:prSet/>
      <dgm:spPr/>
      <dgm:t>
        <a:bodyPr/>
        <a:lstStyle/>
        <a:p>
          <a:endParaRPr lang="uk-UA"/>
        </a:p>
      </dgm:t>
    </dgm:pt>
    <dgm:pt modelId="{6CF2EA22-CDDC-4CDA-A2CB-6E08204ACBCB}" type="sibTrans" cxnId="{51338B75-670A-4A8C-B976-0A4B3DFD2A12}">
      <dgm:prSet/>
      <dgm:spPr/>
      <dgm:t>
        <a:bodyPr/>
        <a:lstStyle/>
        <a:p>
          <a:endParaRPr lang="uk-UA"/>
        </a:p>
      </dgm:t>
    </dgm:pt>
    <dgm:pt modelId="{5EAED4DA-0871-467A-B1C3-215ED525F1D9}">
      <dgm:prSet phldrT="[Текст]" custT="1"/>
      <dgm:spPr/>
      <dgm:t>
        <a:bodyPr/>
        <a:lstStyle/>
        <a:p>
          <a:r>
            <a:rPr lang="uk-UA" sz="1800" b="1" dirty="0">
              <a:latin typeface="Georgia" pitchFamily="18" charset="0"/>
              <a:ea typeface="Batang" panose="02030600000101010101" pitchFamily="18" charset="-127"/>
            </a:rPr>
            <a:t>теоретичні</a:t>
          </a:r>
        </a:p>
      </dgm:t>
    </dgm:pt>
    <dgm:pt modelId="{8BC22A6D-B11A-450A-8781-20C1FEB4FFF3}" type="parTrans" cxnId="{E8FDDEFB-2A61-40D3-85AA-6C327C978BB6}">
      <dgm:prSet/>
      <dgm:spPr/>
      <dgm:t>
        <a:bodyPr/>
        <a:lstStyle/>
        <a:p>
          <a:endParaRPr lang="uk-UA"/>
        </a:p>
      </dgm:t>
    </dgm:pt>
    <dgm:pt modelId="{5B7F9431-0B0D-4612-B080-D1C547BCD1B5}" type="sibTrans" cxnId="{E8FDDEFB-2A61-40D3-85AA-6C327C978BB6}">
      <dgm:prSet/>
      <dgm:spPr/>
      <dgm:t>
        <a:bodyPr/>
        <a:lstStyle/>
        <a:p>
          <a:endParaRPr lang="uk-UA"/>
        </a:p>
      </dgm:t>
    </dgm:pt>
    <dgm:pt modelId="{9F936066-C78E-415D-B74D-E5EF08A5067E}">
      <dgm:prSet/>
      <dgm:spPr/>
      <dgm:t>
        <a:bodyPr/>
        <a:lstStyle/>
        <a:p>
          <a:r>
            <a:rPr lang="ru-RU" dirty="0" err="1">
              <a:latin typeface="Georgia" pitchFamily="18" charset="0"/>
              <a:ea typeface="Batang" panose="02030600000101010101" pitchFamily="18" charset="-127"/>
            </a:rPr>
            <a:t>мистецтвознавчі</a:t>
          </a:r>
          <a:endParaRPr lang="uk-UA" dirty="0">
            <a:latin typeface="Georgia" pitchFamily="18" charset="0"/>
            <a:ea typeface="Batang" panose="02030600000101010101" pitchFamily="18" charset="-127"/>
          </a:endParaRPr>
        </a:p>
      </dgm:t>
    </dgm:pt>
    <dgm:pt modelId="{60492F18-95AB-47CA-8A0A-8BC9F7A0BA96}" type="parTrans" cxnId="{27B0276A-1A4A-434C-9811-B0A439F091D8}">
      <dgm:prSet/>
      <dgm:spPr/>
      <dgm:t>
        <a:bodyPr/>
        <a:lstStyle/>
        <a:p>
          <a:endParaRPr lang="uk-UA"/>
        </a:p>
      </dgm:t>
    </dgm:pt>
    <dgm:pt modelId="{BE27F5A2-02E9-460F-B681-B5C965189E38}" type="sibTrans" cxnId="{27B0276A-1A4A-434C-9811-B0A439F091D8}">
      <dgm:prSet/>
      <dgm:spPr/>
      <dgm:t>
        <a:bodyPr/>
        <a:lstStyle/>
        <a:p>
          <a:endParaRPr lang="uk-UA"/>
        </a:p>
      </dgm:t>
    </dgm:pt>
    <dgm:pt modelId="{9A6061FF-1AE5-4CD1-BA75-4C638AA8A708}" type="pres">
      <dgm:prSet presAssocID="{AB5EB68E-217B-402C-A804-3888AB7581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1CA2CE-1C20-4A9F-9225-A15F36855FCE}" type="pres">
      <dgm:prSet presAssocID="{2B93A6B9-EAAD-4ADA-9953-A8064E9641F8}" presName="hierRoot1" presStyleCnt="0"/>
      <dgm:spPr/>
    </dgm:pt>
    <dgm:pt modelId="{1283A420-D1F4-4893-BE9C-22B408AE72E4}" type="pres">
      <dgm:prSet presAssocID="{2B93A6B9-EAAD-4ADA-9953-A8064E9641F8}" presName="composite" presStyleCnt="0"/>
      <dgm:spPr/>
    </dgm:pt>
    <dgm:pt modelId="{664AAF58-20FC-40CE-802F-EDE4D14C2141}" type="pres">
      <dgm:prSet presAssocID="{2B93A6B9-EAAD-4ADA-9953-A8064E9641F8}" presName="background" presStyleLbl="node0" presStyleIdx="0" presStyleCnt="1"/>
      <dgm:spPr/>
    </dgm:pt>
    <dgm:pt modelId="{793651CF-91AB-499C-B8A5-E03EF91B36D4}" type="pres">
      <dgm:prSet presAssocID="{2B93A6B9-EAAD-4ADA-9953-A8064E9641F8}" presName="text" presStyleLbl="fgAcc0" presStyleIdx="0" presStyleCnt="1" custScaleX="125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D08CD0-F3DA-4D7A-BA63-8EB328932C3E}" type="pres">
      <dgm:prSet presAssocID="{2B93A6B9-EAAD-4ADA-9953-A8064E9641F8}" presName="hierChild2" presStyleCnt="0"/>
      <dgm:spPr/>
    </dgm:pt>
    <dgm:pt modelId="{0EB0A680-CD85-4A40-A69D-95F8FC3C2EDE}" type="pres">
      <dgm:prSet presAssocID="{8BC22A6D-B11A-450A-8781-20C1FEB4FFF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212610A-F815-43AA-B7C5-8D7BEA4694F6}" type="pres">
      <dgm:prSet presAssocID="{5EAED4DA-0871-467A-B1C3-215ED525F1D9}" presName="hierRoot2" presStyleCnt="0"/>
      <dgm:spPr/>
    </dgm:pt>
    <dgm:pt modelId="{46D32075-C307-4E62-A597-B4D92470276B}" type="pres">
      <dgm:prSet presAssocID="{5EAED4DA-0871-467A-B1C3-215ED525F1D9}" presName="composite2" presStyleCnt="0"/>
      <dgm:spPr/>
    </dgm:pt>
    <dgm:pt modelId="{00A6AD8E-23D1-4DE1-ACB3-8045A982EF86}" type="pres">
      <dgm:prSet presAssocID="{5EAED4DA-0871-467A-B1C3-215ED525F1D9}" presName="background2" presStyleLbl="node2" presStyleIdx="0" presStyleCnt="3"/>
      <dgm:spPr/>
    </dgm:pt>
    <dgm:pt modelId="{F1D34302-D6ED-41E9-8870-A3E02DCE3351}" type="pres">
      <dgm:prSet presAssocID="{5EAED4DA-0871-467A-B1C3-215ED525F1D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5E6E07-1B3F-4731-AB0B-6CC2F925D46E}" type="pres">
      <dgm:prSet presAssocID="{5EAED4DA-0871-467A-B1C3-215ED525F1D9}" presName="hierChild3" presStyleCnt="0"/>
      <dgm:spPr/>
    </dgm:pt>
    <dgm:pt modelId="{6CD11236-8284-4855-B692-4F0D91B8C8DF}" type="pres">
      <dgm:prSet presAssocID="{60492F18-95AB-47CA-8A0A-8BC9F7A0BA9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1374BB9-4268-499A-A9C7-8416546FAF8A}" type="pres">
      <dgm:prSet presAssocID="{9F936066-C78E-415D-B74D-E5EF08A5067E}" presName="hierRoot3" presStyleCnt="0"/>
      <dgm:spPr/>
    </dgm:pt>
    <dgm:pt modelId="{02F89867-FFF0-49D7-BFAF-0F26B70FD1F2}" type="pres">
      <dgm:prSet presAssocID="{9F936066-C78E-415D-B74D-E5EF08A5067E}" presName="composite3" presStyleCnt="0"/>
      <dgm:spPr/>
    </dgm:pt>
    <dgm:pt modelId="{E0A38DBA-0190-4A2F-8C70-FACDB1E63C55}" type="pres">
      <dgm:prSet presAssocID="{9F936066-C78E-415D-B74D-E5EF08A5067E}" presName="background3" presStyleLbl="node3" presStyleIdx="0" presStyleCnt="3"/>
      <dgm:spPr/>
    </dgm:pt>
    <dgm:pt modelId="{DFF57638-1C92-4121-8134-4B75FE061DD3}" type="pres">
      <dgm:prSet presAssocID="{9F936066-C78E-415D-B74D-E5EF08A5067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47CA9-D8BC-4A6B-8D6E-10421C16914C}" type="pres">
      <dgm:prSet presAssocID="{9F936066-C78E-415D-B74D-E5EF08A5067E}" presName="hierChild4" presStyleCnt="0"/>
      <dgm:spPr/>
    </dgm:pt>
    <dgm:pt modelId="{037323DE-CDB1-4784-9D0F-6D294DE1CB7A}" type="pres">
      <dgm:prSet presAssocID="{68520862-2EDD-4847-B4A5-75CB39037C6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027D76F-1610-46FE-9E1D-653FCC2FB118}" type="pres">
      <dgm:prSet presAssocID="{D7DCCBD7-7A28-4077-8B58-09CF757DBFD7}" presName="hierRoot2" presStyleCnt="0"/>
      <dgm:spPr/>
    </dgm:pt>
    <dgm:pt modelId="{0EB4308C-7E2E-43C5-ABD0-76843D5CF3B4}" type="pres">
      <dgm:prSet presAssocID="{D7DCCBD7-7A28-4077-8B58-09CF757DBFD7}" presName="composite2" presStyleCnt="0"/>
      <dgm:spPr/>
    </dgm:pt>
    <dgm:pt modelId="{8ECFBB49-1844-473F-9712-9E4D46F7DAE2}" type="pres">
      <dgm:prSet presAssocID="{D7DCCBD7-7A28-4077-8B58-09CF757DBFD7}" presName="background2" presStyleLbl="node2" presStyleIdx="1" presStyleCnt="3"/>
      <dgm:spPr/>
    </dgm:pt>
    <dgm:pt modelId="{9FF958EB-411B-4890-A716-FE526E0E443E}" type="pres">
      <dgm:prSet presAssocID="{D7DCCBD7-7A28-4077-8B58-09CF757DBFD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A60B8-5C66-46C2-BC84-BBCB6281B866}" type="pres">
      <dgm:prSet presAssocID="{D7DCCBD7-7A28-4077-8B58-09CF757DBFD7}" presName="hierChild3" presStyleCnt="0"/>
      <dgm:spPr/>
    </dgm:pt>
    <dgm:pt modelId="{C34DAF0F-14D2-4008-B60B-D53EB05FC527}" type="pres">
      <dgm:prSet presAssocID="{1AAB2C77-4CCE-4076-9C2D-2D2639F8FAD3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E7785DF-8B3B-46B2-B2BF-F22C855086B1}" type="pres">
      <dgm:prSet presAssocID="{B58F6B53-F8A8-4194-939C-3662306AC5C1}" presName="hierRoot3" presStyleCnt="0"/>
      <dgm:spPr/>
    </dgm:pt>
    <dgm:pt modelId="{A92E225A-A8DF-43A0-9C95-6C9E9587945A}" type="pres">
      <dgm:prSet presAssocID="{B58F6B53-F8A8-4194-939C-3662306AC5C1}" presName="composite3" presStyleCnt="0"/>
      <dgm:spPr/>
    </dgm:pt>
    <dgm:pt modelId="{45ACB1AD-4670-46D9-8B27-BF25BF17DFE1}" type="pres">
      <dgm:prSet presAssocID="{B58F6B53-F8A8-4194-939C-3662306AC5C1}" presName="background3" presStyleLbl="node3" presStyleIdx="1" presStyleCnt="3"/>
      <dgm:spPr/>
    </dgm:pt>
    <dgm:pt modelId="{DA09B169-DF06-47A5-BC13-C3C123F88F72}" type="pres">
      <dgm:prSet presAssocID="{B58F6B53-F8A8-4194-939C-3662306AC5C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4E064-693F-4A52-ADDA-CC78B4E9B410}" type="pres">
      <dgm:prSet presAssocID="{B58F6B53-F8A8-4194-939C-3662306AC5C1}" presName="hierChild4" presStyleCnt="0"/>
      <dgm:spPr/>
    </dgm:pt>
    <dgm:pt modelId="{D37F065C-A30C-4D8C-B92D-54B3626BEE93}" type="pres">
      <dgm:prSet presAssocID="{D7DBD94E-F0B5-4245-8D7F-C7C3A358B5D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F66835E-27F3-4D86-82F3-C02B960AB459}" type="pres">
      <dgm:prSet presAssocID="{4FBA6B5C-4EC3-4C6D-BC1C-D8906C567D6A}" presName="hierRoot2" presStyleCnt="0"/>
      <dgm:spPr/>
    </dgm:pt>
    <dgm:pt modelId="{9245174F-F47E-4446-ACC7-FD2685099AEE}" type="pres">
      <dgm:prSet presAssocID="{4FBA6B5C-4EC3-4C6D-BC1C-D8906C567D6A}" presName="composite2" presStyleCnt="0"/>
      <dgm:spPr/>
    </dgm:pt>
    <dgm:pt modelId="{3CC73A74-BC29-4A12-ACAF-51D8BE6D2CF0}" type="pres">
      <dgm:prSet presAssocID="{4FBA6B5C-4EC3-4C6D-BC1C-D8906C567D6A}" presName="background2" presStyleLbl="node2" presStyleIdx="2" presStyleCnt="3"/>
      <dgm:spPr/>
    </dgm:pt>
    <dgm:pt modelId="{CA512CBD-555C-45FD-AF23-EB2D51AB0C1A}" type="pres">
      <dgm:prSet presAssocID="{4FBA6B5C-4EC3-4C6D-BC1C-D8906C567D6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3CE1D0-887D-47D9-942A-68C0AB468ED1}" type="pres">
      <dgm:prSet presAssocID="{4FBA6B5C-4EC3-4C6D-BC1C-D8906C567D6A}" presName="hierChild3" presStyleCnt="0"/>
      <dgm:spPr/>
    </dgm:pt>
    <dgm:pt modelId="{3B54D77C-6B54-4813-BF83-A53C419C6224}" type="pres">
      <dgm:prSet presAssocID="{17841CC2-3B45-4BA5-AF65-D2034FBEF8A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9A554576-0B89-42EE-B828-98B732654042}" type="pres">
      <dgm:prSet presAssocID="{56F55709-E6E0-4B94-B3FA-18B932C43FCB}" presName="hierRoot3" presStyleCnt="0"/>
      <dgm:spPr/>
    </dgm:pt>
    <dgm:pt modelId="{513E9F1F-0847-4539-97E9-E8077A8A485B}" type="pres">
      <dgm:prSet presAssocID="{56F55709-E6E0-4B94-B3FA-18B932C43FCB}" presName="composite3" presStyleCnt="0"/>
      <dgm:spPr/>
    </dgm:pt>
    <dgm:pt modelId="{16F7F8E6-5539-4AB8-8D27-BF4A4E3228CA}" type="pres">
      <dgm:prSet presAssocID="{56F55709-E6E0-4B94-B3FA-18B932C43FCB}" presName="background3" presStyleLbl="node3" presStyleIdx="2" presStyleCnt="3"/>
      <dgm:spPr/>
    </dgm:pt>
    <dgm:pt modelId="{7E513280-2AEF-4427-8EF5-5A6FBA7E048B}" type="pres">
      <dgm:prSet presAssocID="{56F55709-E6E0-4B94-B3FA-18B932C43FC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34797-C32A-4DD6-A899-F563AAF578D2}" type="pres">
      <dgm:prSet presAssocID="{56F55709-E6E0-4B94-B3FA-18B932C43FCB}" presName="hierChild4" presStyleCnt="0"/>
      <dgm:spPr/>
    </dgm:pt>
  </dgm:ptLst>
  <dgm:cxnLst>
    <dgm:cxn modelId="{39CA09B9-0EEF-4D2A-9BED-47B0B33E7D9F}" srcId="{AB5EB68E-217B-402C-A804-3888AB75815B}" destId="{2B93A6B9-EAAD-4ADA-9953-A8064E9641F8}" srcOrd="0" destOrd="0" parTransId="{F0B71141-6C8C-46C6-BB65-53A5AA408A0A}" sibTransId="{1F9A1F15-7008-4DB3-811E-6B5F9C09D9AD}"/>
    <dgm:cxn modelId="{51338B75-670A-4A8C-B976-0A4B3DFD2A12}" srcId="{2B93A6B9-EAAD-4ADA-9953-A8064E9641F8}" destId="{D7DCCBD7-7A28-4077-8B58-09CF757DBFD7}" srcOrd="1" destOrd="0" parTransId="{68520862-2EDD-4847-B4A5-75CB39037C6F}" sibTransId="{6CF2EA22-CDDC-4CDA-A2CB-6E08204ACBCB}"/>
    <dgm:cxn modelId="{E8FDDEFB-2A61-40D3-85AA-6C327C978BB6}" srcId="{2B93A6B9-EAAD-4ADA-9953-A8064E9641F8}" destId="{5EAED4DA-0871-467A-B1C3-215ED525F1D9}" srcOrd="0" destOrd="0" parTransId="{8BC22A6D-B11A-450A-8781-20C1FEB4FFF3}" sibTransId="{5B7F9431-0B0D-4612-B080-D1C547BCD1B5}"/>
    <dgm:cxn modelId="{E67699BE-40A3-4038-9CE7-E9576609EB79}" type="presOf" srcId="{B58F6B53-F8A8-4194-939C-3662306AC5C1}" destId="{DA09B169-DF06-47A5-BC13-C3C123F88F72}" srcOrd="0" destOrd="0" presId="urn:microsoft.com/office/officeart/2005/8/layout/hierarchy1"/>
    <dgm:cxn modelId="{B1F5C8A4-198C-4E1F-98A8-F69054003DDD}" type="presOf" srcId="{68520862-2EDD-4847-B4A5-75CB39037C6F}" destId="{037323DE-CDB1-4784-9D0F-6D294DE1CB7A}" srcOrd="0" destOrd="0" presId="urn:microsoft.com/office/officeart/2005/8/layout/hierarchy1"/>
    <dgm:cxn modelId="{EFF31DA6-D4FB-461C-9AE9-7C39B91DE363}" type="presOf" srcId="{8BC22A6D-B11A-450A-8781-20C1FEB4FFF3}" destId="{0EB0A680-CD85-4A40-A69D-95F8FC3C2EDE}" srcOrd="0" destOrd="0" presId="urn:microsoft.com/office/officeart/2005/8/layout/hierarchy1"/>
    <dgm:cxn modelId="{27B0276A-1A4A-434C-9811-B0A439F091D8}" srcId="{5EAED4DA-0871-467A-B1C3-215ED525F1D9}" destId="{9F936066-C78E-415D-B74D-E5EF08A5067E}" srcOrd="0" destOrd="0" parTransId="{60492F18-95AB-47CA-8A0A-8BC9F7A0BA96}" sibTransId="{BE27F5A2-02E9-460F-B681-B5C965189E38}"/>
    <dgm:cxn modelId="{E375D315-1A7B-497E-B500-F4B8E99CDB36}" type="presOf" srcId="{4FBA6B5C-4EC3-4C6D-BC1C-D8906C567D6A}" destId="{CA512CBD-555C-45FD-AF23-EB2D51AB0C1A}" srcOrd="0" destOrd="0" presId="urn:microsoft.com/office/officeart/2005/8/layout/hierarchy1"/>
    <dgm:cxn modelId="{344B1243-63C0-4299-B183-EAE960028247}" type="presOf" srcId="{17841CC2-3B45-4BA5-AF65-D2034FBEF8A6}" destId="{3B54D77C-6B54-4813-BF83-A53C419C6224}" srcOrd="0" destOrd="0" presId="urn:microsoft.com/office/officeart/2005/8/layout/hierarchy1"/>
    <dgm:cxn modelId="{3EEF3EE4-CFFE-4065-9A48-720BCAEBEE82}" srcId="{D7DCCBD7-7A28-4077-8B58-09CF757DBFD7}" destId="{B58F6B53-F8A8-4194-939C-3662306AC5C1}" srcOrd="0" destOrd="0" parTransId="{1AAB2C77-4CCE-4076-9C2D-2D2639F8FAD3}" sibTransId="{63C5260F-69C8-46BA-A13A-A7528361C9BE}"/>
    <dgm:cxn modelId="{71DE8015-A2AB-436F-A6E3-117786A8E62D}" type="presOf" srcId="{D7DBD94E-F0B5-4245-8D7F-C7C3A358B5DB}" destId="{D37F065C-A30C-4D8C-B92D-54B3626BEE93}" srcOrd="0" destOrd="0" presId="urn:microsoft.com/office/officeart/2005/8/layout/hierarchy1"/>
    <dgm:cxn modelId="{52D9EB94-C255-4807-9CAE-E45E9B4E09BC}" type="presOf" srcId="{AB5EB68E-217B-402C-A804-3888AB75815B}" destId="{9A6061FF-1AE5-4CD1-BA75-4C638AA8A708}" srcOrd="0" destOrd="0" presId="urn:microsoft.com/office/officeart/2005/8/layout/hierarchy1"/>
    <dgm:cxn modelId="{D6BB4506-4F22-448D-8E3E-86A415A928FC}" type="presOf" srcId="{1AAB2C77-4CCE-4076-9C2D-2D2639F8FAD3}" destId="{C34DAF0F-14D2-4008-B60B-D53EB05FC527}" srcOrd="0" destOrd="0" presId="urn:microsoft.com/office/officeart/2005/8/layout/hierarchy1"/>
    <dgm:cxn modelId="{2FA55D8A-720C-4A3A-B031-EAFEFF6610A1}" type="presOf" srcId="{5EAED4DA-0871-467A-B1C3-215ED525F1D9}" destId="{F1D34302-D6ED-41E9-8870-A3E02DCE3351}" srcOrd="0" destOrd="0" presId="urn:microsoft.com/office/officeart/2005/8/layout/hierarchy1"/>
    <dgm:cxn modelId="{8DFE3911-EF35-4597-BB83-BD174EE2B637}" type="presOf" srcId="{9F936066-C78E-415D-B74D-E5EF08A5067E}" destId="{DFF57638-1C92-4121-8134-4B75FE061DD3}" srcOrd="0" destOrd="0" presId="urn:microsoft.com/office/officeart/2005/8/layout/hierarchy1"/>
    <dgm:cxn modelId="{68D75363-54CC-4C4A-8DB5-B818441F8A40}" type="presOf" srcId="{2B93A6B9-EAAD-4ADA-9953-A8064E9641F8}" destId="{793651CF-91AB-499C-B8A5-E03EF91B36D4}" srcOrd="0" destOrd="0" presId="urn:microsoft.com/office/officeart/2005/8/layout/hierarchy1"/>
    <dgm:cxn modelId="{055C2E41-504C-480F-8628-0D664837554A}" type="presOf" srcId="{D7DCCBD7-7A28-4077-8B58-09CF757DBFD7}" destId="{9FF958EB-411B-4890-A716-FE526E0E443E}" srcOrd="0" destOrd="0" presId="urn:microsoft.com/office/officeart/2005/8/layout/hierarchy1"/>
    <dgm:cxn modelId="{7885D54F-294E-49EC-8A6D-59060C2D1392}" srcId="{2B93A6B9-EAAD-4ADA-9953-A8064E9641F8}" destId="{4FBA6B5C-4EC3-4C6D-BC1C-D8906C567D6A}" srcOrd="2" destOrd="0" parTransId="{D7DBD94E-F0B5-4245-8D7F-C7C3A358B5DB}" sibTransId="{BBDC348E-9B68-42E7-9137-9A7BD8BCFB6D}"/>
    <dgm:cxn modelId="{AB93B440-29A1-40F8-BEE4-6F169CDE8ADC}" type="presOf" srcId="{56F55709-E6E0-4B94-B3FA-18B932C43FCB}" destId="{7E513280-2AEF-4427-8EF5-5A6FBA7E048B}" srcOrd="0" destOrd="0" presId="urn:microsoft.com/office/officeart/2005/8/layout/hierarchy1"/>
    <dgm:cxn modelId="{1CB1858A-B5B2-4766-B406-D553E4975CF5}" srcId="{4FBA6B5C-4EC3-4C6D-BC1C-D8906C567D6A}" destId="{56F55709-E6E0-4B94-B3FA-18B932C43FCB}" srcOrd="0" destOrd="0" parTransId="{17841CC2-3B45-4BA5-AF65-D2034FBEF8A6}" sibTransId="{A1DF8045-6FE3-4CEE-B912-87EC174C2DC1}"/>
    <dgm:cxn modelId="{87620FAE-C650-4B12-9141-FA456DE7B984}" type="presOf" srcId="{60492F18-95AB-47CA-8A0A-8BC9F7A0BA96}" destId="{6CD11236-8284-4855-B692-4F0D91B8C8DF}" srcOrd="0" destOrd="0" presId="urn:microsoft.com/office/officeart/2005/8/layout/hierarchy1"/>
    <dgm:cxn modelId="{226EEE5C-03BA-45DE-9FB7-6615A5C4A6DC}" type="presParOf" srcId="{9A6061FF-1AE5-4CD1-BA75-4C638AA8A708}" destId="{9F1CA2CE-1C20-4A9F-9225-A15F36855FCE}" srcOrd="0" destOrd="0" presId="urn:microsoft.com/office/officeart/2005/8/layout/hierarchy1"/>
    <dgm:cxn modelId="{F8A464DB-96F2-4276-8727-FD85B5F82234}" type="presParOf" srcId="{9F1CA2CE-1C20-4A9F-9225-A15F36855FCE}" destId="{1283A420-D1F4-4893-BE9C-22B408AE72E4}" srcOrd="0" destOrd="0" presId="urn:microsoft.com/office/officeart/2005/8/layout/hierarchy1"/>
    <dgm:cxn modelId="{94FEF0FD-A281-412F-B481-68E0E212F9ED}" type="presParOf" srcId="{1283A420-D1F4-4893-BE9C-22B408AE72E4}" destId="{664AAF58-20FC-40CE-802F-EDE4D14C2141}" srcOrd="0" destOrd="0" presId="urn:microsoft.com/office/officeart/2005/8/layout/hierarchy1"/>
    <dgm:cxn modelId="{23090192-3616-464A-A8AC-7D61AAC83CE2}" type="presParOf" srcId="{1283A420-D1F4-4893-BE9C-22B408AE72E4}" destId="{793651CF-91AB-499C-B8A5-E03EF91B36D4}" srcOrd="1" destOrd="0" presId="urn:microsoft.com/office/officeart/2005/8/layout/hierarchy1"/>
    <dgm:cxn modelId="{612967E7-52B7-440D-93ED-F991DC76B9E2}" type="presParOf" srcId="{9F1CA2CE-1C20-4A9F-9225-A15F36855FCE}" destId="{ECD08CD0-F3DA-4D7A-BA63-8EB328932C3E}" srcOrd="1" destOrd="0" presId="urn:microsoft.com/office/officeart/2005/8/layout/hierarchy1"/>
    <dgm:cxn modelId="{5B7C76C3-3A43-429B-B15C-B717A13C017A}" type="presParOf" srcId="{ECD08CD0-F3DA-4D7A-BA63-8EB328932C3E}" destId="{0EB0A680-CD85-4A40-A69D-95F8FC3C2EDE}" srcOrd="0" destOrd="0" presId="urn:microsoft.com/office/officeart/2005/8/layout/hierarchy1"/>
    <dgm:cxn modelId="{25080C2A-E42B-4752-94CE-AC0AB8BB1D46}" type="presParOf" srcId="{ECD08CD0-F3DA-4D7A-BA63-8EB328932C3E}" destId="{F212610A-F815-43AA-B7C5-8D7BEA4694F6}" srcOrd="1" destOrd="0" presId="urn:microsoft.com/office/officeart/2005/8/layout/hierarchy1"/>
    <dgm:cxn modelId="{412DAC98-6ECC-48FC-B722-68198FA25A3D}" type="presParOf" srcId="{F212610A-F815-43AA-B7C5-8D7BEA4694F6}" destId="{46D32075-C307-4E62-A597-B4D92470276B}" srcOrd="0" destOrd="0" presId="urn:microsoft.com/office/officeart/2005/8/layout/hierarchy1"/>
    <dgm:cxn modelId="{94D791E8-3277-47C1-B15A-CB075251B3DA}" type="presParOf" srcId="{46D32075-C307-4E62-A597-B4D92470276B}" destId="{00A6AD8E-23D1-4DE1-ACB3-8045A982EF86}" srcOrd="0" destOrd="0" presId="urn:microsoft.com/office/officeart/2005/8/layout/hierarchy1"/>
    <dgm:cxn modelId="{290B7E64-894C-43F4-ADD0-67D91728B2D9}" type="presParOf" srcId="{46D32075-C307-4E62-A597-B4D92470276B}" destId="{F1D34302-D6ED-41E9-8870-A3E02DCE3351}" srcOrd="1" destOrd="0" presId="urn:microsoft.com/office/officeart/2005/8/layout/hierarchy1"/>
    <dgm:cxn modelId="{4C3420A6-877F-47A5-8518-CCBC526CF098}" type="presParOf" srcId="{F212610A-F815-43AA-B7C5-8D7BEA4694F6}" destId="{875E6E07-1B3F-4731-AB0B-6CC2F925D46E}" srcOrd="1" destOrd="0" presId="urn:microsoft.com/office/officeart/2005/8/layout/hierarchy1"/>
    <dgm:cxn modelId="{8944C9DA-E991-46E1-BCF6-0E74318757F1}" type="presParOf" srcId="{875E6E07-1B3F-4731-AB0B-6CC2F925D46E}" destId="{6CD11236-8284-4855-B692-4F0D91B8C8DF}" srcOrd="0" destOrd="0" presId="urn:microsoft.com/office/officeart/2005/8/layout/hierarchy1"/>
    <dgm:cxn modelId="{D11C80D2-8A94-4777-9EFD-FD7C130DAE6E}" type="presParOf" srcId="{875E6E07-1B3F-4731-AB0B-6CC2F925D46E}" destId="{21374BB9-4268-499A-A9C7-8416546FAF8A}" srcOrd="1" destOrd="0" presId="urn:microsoft.com/office/officeart/2005/8/layout/hierarchy1"/>
    <dgm:cxn modelId="{67124C9B-145B-4209-9D91-673EBC785BD7}" type="presParOf" srcId="{21374BB9-4268-499A-A9C7-8416546FAF8A}" destId="{02F89867-FFF0-49D7-BFAF-0F26B70FD1F2}" srcOrd="0" destOrd="0" presId="urn:microsoft.com/office/officeart/2005/8/layout/hierarchy1"/>
    <dgm:cxn modelId="{6FB06169-99FE-4E2C-BCCF-1B79CAA4BD65}" type="presParOf" srcId="{02F89867-FFF0-49D7-BFAF-0F26B70FD1F2}" destId="{E0A38DBA-0190-4A2F-8C70-FACDB1E63C55}" srcOrd="0" destOrd="0" presId="urn:microsoft.com/office/officeart/2005/8/layout/hierarchy1"/>
    <dgm:cxn modelId="{35D74AB3-3579-485F-B579-0EA8EB7F999F}" type="presParOf" srcId="{02F89867-FFF0-49D7-BFAF-0F26B70FD1F2}" destId="{DFF57638-1C92-4121-8134-4B75FE061DD3}" srcOrd="1" destOrd="0" presId="urn:microsoft.com/office/officeart/2005/8/layout/hierarchy1"/>
    <dgm:cxn modelId="{BD27A713-0B40-46BE-B539-690A97C0D861}" type="presParOf" srcId="{21374BB9-4268-499A-A9C7-8416546FAF8A}" destId="{DAA47CA9-D8BC-4A6B-8D6E-10421C16914C}" srcOrd="1" destOrd="0" presId="urn:microsoft.com/office/officeart/2005/8/layout/hierarchy1"/>
    <dgm:cxn modelId="{C34AA323-09CE-4EBF-AE61-0E6FD9748A92}" type="presParOf" srcId="{ECD08CD0-F3DA-4D7A-BA63-8EB328932C3E}" destId="{037323DE-CDB1-4784-9D0F-6D294DE1CB7A}" srcOrd="2" destOrd="0" presId="urn:microsoft.com/office/officeart/2005/8/layout/hierarchy1"/>
    <dgm:cxn modelId="{558E3040-E2A3-4FDC-977F-4D24DD4429BF}" type="presParOf" srcId="{ECD08CD0-F3DA-4D7A-BA63-8EB328932C3E}" destId="{F027D76F-1610-46FE-9E1D-653FCC2FB118}" srcOrd="3" destOrd="0" presId="urn:microsoft.com/office/officeart/2005/8/layout/hierarchy1"/>
    <dgm:cxn modelId="{55E78630-068C-4F1E-9040-11ED51AD4F3E}" type="presParOf" srcId="{F027D76F-1610-46FE-9E1D-653FCC2FB118}" destId="{0EB4308C-7E2E-43C5-ABD0-76843D5CF3B4}" srcOrd="0" destOrd="0" presId="urn:microsoft.com/office/officeart/2005/8/layout/hierarchy1"/>
    <dgm:cxn modelId="{21567A13-A5B2-495D-B6B7-B9BF5653C7F8}" type="presParOf" srcId="{0EB4308C-7E2E-43C5-ABD0-76843D5CF3B4}" destId="{8ECFBB49-1844-473F-9712-9E4D46F7DAE2}" srcOrd="0" destOrd="0" presId="urn:microsoft.com/office/officeart/2005/8/layout/hierarchy1"/>
    <dgm:cxn modelId="{717AD921-4AA1-4E73-B4E9-2D0725EBCD09}" type="presParOf" srcId="{0EB4308C-7E2E-43C5-ABD0-76843D5CF3B4}" destId="{9FF958EB-411B-4890-A716-FE526E0E443E}" srcOrd="1" destOrd="0" presId="urn:microsoft.com/office/officeart/2005/8/layout/hierarchy1"/>
    <dgm:cxn modelId="{CD2C90EC-5603-4162-80B6-7A19B89D9D3A}" type="presParOf" srcId="{F027D76F-1610-46FE-9E1D-653FCC2FB118}" destId="{A3BA60B8-5C66-46C2-BC84-BBCB6281B866}" srcOrd="1" destOrd="0" presId="urn:microsoft.com/office/officeart/2005/8/layout/hierarchy1"/>
    <dgm:cxn modelId="{8955D155-4D5A-42B0-B70D-51A987866549}" type="presParOf" srcId="{A3BA60B8-5C66-46C2-BC84-BBCB6281B866}" destId="{C34DAF0F-14D2-4008-B60B-D53EB05FC527}" srcOrd="0" destOrd="0" presId="urn:microsoft.com/office/officeart/2005/8/layout/hierarchy1"/>
    <dgm:cxn modelId="{0576DCA0-E2D6-48FE-80F3-C37B1CE1E962}" type="presParOf" srcId="{A3BA60B8-5C66-46C2-BC84-BBCB6281B866}" destId="{EE7785DF-8B3B-46B2-B2BF-F22C855086B1}" srcOrd="1" destOrd="0" presId="urn:microsoft.com/office/officeart/2005/8/layout/hierarchy1"/>
    <dgm:cxn modelId="{368E5CCB-8A0B-4F40-9EF5-518BD8C9B870}" type="presParOf" srcId="{EE7785DF-8B3B-46B2-B2BF-F22C855086B1}" destId="{A92E225A-A8DF-43A0-9C95-6C9E9587945A}" srcOrd="0" destOrd="0" presId="urn:microsoft.com/office/officeart/2005/8/layout/hierarchy1"/>
    <dgm:cxn modelId="{A6DEE5A3-DF19-402D-A934-54A4F611AB4A}" type="presParOf" srcId="{A92E225A-A8DF-43A0-9C95-6C9E9587945A}" destId="{45ACB1AD-4670-46D9-8B27-BF25BF17DFE1}" srcOrd="0" destOrd="0" presId="urn:microsoft.com/office/officeart/2005/8/layout/hierarchy1"/>
    <dgm:cxn modelId="{9F1D1B4B-A68D-4EB0-AA49-0AA48E01DB60}" type="presParOf" srcId="{A92E225A-A8DF-43A0-9C95-6C9E9587945A}" destId="{DA09B169-DF06-47A5-BC13-C3C123F88F72}" srcOrd="1" destOrd="0" presId="urn:microsoft.com/office/officeart/2005/8/layout/hierarchy1"/>
    <dgm:cxn modelId="{04C51AB6-264F-4DA9-AA6A-1DF512029AC9}" type="presParOf" srcId="{EE7785DF-8B3B-46B2-B2BF-F22C855086B1}" destId="{96E4E064-693F-4A52-ADDA-CC78B4E9B410}" srcOrd="1" destOrd="0" presId="urn:microsoft.com/office/officeart/2005/8/layout/hierarchy1"/>
    <dgm:cxn modelId="{8AACB3C8-2ABC-45E1-AE4E-81353DC0A94A}" type="presParOf" srcId="{ECD08CD0-F3DA-4D7A-BA63-8EB328932C3E}" destId="{D37F065C-A30C-4D8C-B92D-54B3626BEE93}" srcOrd="4" destOrd="0" presId="urn:microsoft.com/office/officeart/2005/8/layout/hierarchy1"/>
    <dgm:cxn modelId="{A1CDA072-B8B9-44B1-99C3-55943F77826A}" type="presParOf" srcId="{ECD08CD0-F3DA-4D7A-BA63-8EB328932C3E}" destId="{3F66835E-27F3-4D86-82F3-C02B960AB459}" srcOrd="5" destOrd="0" presId="urn:microsoft.com/office/officeart/2005/8/layout/hierarchy1"/>
    <dgm:cxn modelId="{BFA3AC06-773B-41C0-B066-8E6AC3C55D43}" type="presParOf" srcId="{3F66835E-27F3-4D86-82F3-C02B960AB459}" destId="{9245174F-F47E-4446-ACC7-FD2685099AEE}" srcOrd="0" destOrd="0" presId="urn:microsoft.com/office/officeart/2005/8/layout/hierarchy1"/>
    <dgm:cxn modelId="{53A71B46-EB10-4CE5-B90B-3222B1EE2207}" type="presParOf" srcId="{9245174F-F47E-4446-ACC7-FD2685099AEE}" destId="{3CC73A74-BC29-4A12-ACAF-51D8BE6D2CF0}" srcOrd="0" destOrd="0" presId="urn:microsoft.com/office/officeart/2005/8/layout/hierarchy1"/>
    <dgm:cxn modelId="{14E37DDA-7D2F-4F22-853B-FCFD8D125686}" type="presParOf" srcId="{9245174F-F47E-4446-ACC7-FD2685099AEE}" destId="{CA512CBD-555C-45FD-AF23-EB2D51AB0C1A}" srcOrd="1" destOrd="0" presId="urn:microsoft.com/office/officeart/2005/8/layout/hierarchy1"/>
    <dgm:cxn modelId="{8D7419AC-F97F-4277-B913-399C5A1D8565}" type="presParOf" srcId="{3F66835E-27F3-4D86-82F3-C02B960AB459}" destId="{313CE1D0-887D-47D9-942A-68C0AB468ED1}" srcOrd="1" destOrd="0" presId="urn:microsoft.com/office/officeart/2005/8/layout/hierarchy1"/>
    <dgm:cxn modelId="{9BFB7B62-9EF0-474A-8D62-0E9D7BEF9B5D}" type="presParOf" srcId="{313CE1D0-887D-47D9-942A-68C0AB468ED1}" destId="{3B54D77C-6B54-4813-BF83-A53C419C6224}" srcOrd="0" destOrd="0" presId="urn:microsoft.com/office/officeart/2005/8/layout/hierarchy1"/>
    <dgm:cxn modelId="{69CD8182-12C3-4CA6-8E0A-D2701FEF00D0}" type="presParOf" srcId="{313CE1D0-887D-47D9-942A-68C0AB468ED1}" destId="{9A554576-0B89-42EE-B828-98B732654042}" srcOrd="1" destOrd="0" presId="urn:microsoft.com/office/officeart/2005/8/layout/hierarchy1"/>
    <dgm:cxn modelId="{0FAE14A4-2D8F-4519-AC2E-C6CA753B1A07}" type="presParOf" srcId="{9A554576-0B89-42EE-B828-98B732654042}" destId="{513E9F1F-0847-4539-97E9-E8077A8A485B}" srcOrd="0" destOrd="0" presId="urn:microsoft.com/office/officeart/2005/8/layout/hierarchy1"/>
    <dgm:cxn modelId="{2515F190-E591-453A-B7EF-9ACB8386104D}" type="presParOf" srcId="{513E9F1F-0847-4539-97E9-E8077A8A485B}" destId="{16F7F8E6-5539-4AB8-8D27-BF4A4E3228CA}" srcOrd="0" destOrd="0" presId="urn:microsoft.com/office/officeart/2005/8/layout/hierarchy1"/>
    <dgm:cxn modelId="{BBFF4DD6-B502-4A50-9C2B-D951C07807DE}" type="presParOf" srcId="{513E9F1F-0847-4539-97E9-E8077A8A485B}" destId="{7E513280-2AEF-4427-8EF5-5A6FBA7E048B}" srcOrd="1" destOrd="0" presId="urn:microsoft.com/office/officeart/2005/8/layout/hierarchy1"/>
    <dgm:cxn modelId="{ABDA561A-6BF3-4262-A272-261FF034571B}" type="presParOf" srcId="{9A554576-0B89-42EE-B828-98B732654042}" destId="{00F34797-C32A-4DD6-A899-F563AAF578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573B0E-CC08-4F69-B357-BE8DEFB28D84}" type="doc">
      <dgm:prSet loTypeId="urn:microsoft.com/office/officeart/2005/8/layout/target3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C8FE3592-8FD7-4AEC-A685-7BDD04D9DB04}">
      <dgm:prSet phldrT="[Текст]"/>
      <dgm:spPr>
        <a:solidFill>
          <a:srgbClr val="99FF66">
            <a:alpha val="89804"/>
          </a:srgb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dirty="0" err="1">
              <a:latin typeface="Georgia" panose="02040502050405020303" pitchFamily="18" charset="0"/>
            </a:rPr>
            <a:t>здоров</a:t>
          </a:r>
          <a:r>
            <a:rPr lang="en-US" dirty="0">
              <a:latin typeface="Georgia" panose="02040502050405020303" pitchFamily="18" charset="0"/>
            </a:rPr>
            <a:t>’</a:t>
          </a:r>
          <a:r>
            <a:rPr lang="uk-UA" dirty="0" err="1">
              <a:latin typeface="Georgia" panose="02040502050405020303" pitchFamily="18" charset="0"/>
            </a:rPr>
            <a:t>язбереження</a:t>
          </a:r>
          <a:endParaRPr lang="uk-UA" dirty="0">
            <a:latin typeface="Georgia" panose="02040502050405020303" pitchFamily="18" charset="0"/>
          </a:endParaRPr>
        </a:p>
      </dgm:t>
    </dgm:pt>
    <dgm:pt modelId="{1BEF77EB-34FC-43AB-8066-1FE29FDEAF56}" type="parTrans" cxnId="{4389745A-BA26-430A-9CB3-4B80775CA8DA}">
      <dgm:prSet/>
      <dgm:spPr/>
      <dgm:t>
        <a:bodyPr/>
        <a:lstStyle/>
        <a:p>
          <a:endParaRPr lang="uk-UA"/>
        </a:p>
      </dgm:t>
    </dgm:pt>
    <dgm:pt modelId="{B212602E-EAA2-4180-A11A-50B070954205}" type="sibTrans" cxnId="{4389745A-BA26-430A-9CB3-4B80775CA8DA}">
      <dgm:prSet/>
      <dgm:spPr/>
      <dgm:t>
        <a:bodyPr/>
        <a:lstStyle/>
        <a:p>
          <a:endParaRPr lang="uk-UA"/>
        </a:p>
      </dgm:t>
    </dgm:pt>
    <dgm:pt modelId="{CC06C1A7-BC9C-47C9-A0DD-196EE60B51B3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latin typeface="Georgia" panose="02040502050405020303" pitchFamily="18" charset="0"/>
            </a:rPr>
            <a:t>практичності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dirty="0">
            <a:latin typeface="Georgia" panose="02040502050405020303" pitchFamily="18" charset="0"/>
          </a:endParaRPr>
        </a:p>
      </dgm:t>
    </dgm:pt>
    <dgm:pt modelId="{55CC63A4-A5BC-4BDC-8C66-4D5772C07189}" type="parTrans" cxnId="{34CF6F66-D357-41CE-A7AA-5BF2E2766658}">
      <dgm:prSet/>
      <dgm:spPr/>
      <dgm:t>
        <a:bodyPr/>
        <a:lstStyle/>
        <a:p>
          <a:endParaRPr lang="uk-UA"/>
        </a:p>
      </dgm:t>
    </dgm:pt>
    <dgm:pt modelId="{F493B961-D8D1-4E23-AB24-813C8EA8A0FE}" type="sibTrans" cxnId="{34CF6F66-D357-41CE-A7AA-5BF2E2766658}">
      <dgm:prSet/>
      <dgm:spPr/>
      <dgm:t>
        <a:bodyPr/>
        <a:lstStyle/>
        <a:p>
          <a:endParaRPr lang="uk-UA"/>
        </a:p>
      </dgm:t>
    </dgm:pt>
    <dgm:pt modelId="{344F4A61-E3FE-4EAE-99AB-B2F286EEF1EB}">
      <dgm:prSet phldrT="[Текст]"/>
      <dgm:spPr>
        <a:solidFill>
          <a:srgbClr val="99FF66">
            <a:alpha val="90000"/>
          </a:srgbClr>
        </a:solidFill>
      </dgm:spPr>
      <dgm:t>
        <a:bodyPr/>
        <a:lstStyle/>
        <a:p>
          <a:r>
            <a:rPr lang="uk-UA" dirty="0">
              <a:latin typeface="Georgia" panose="02040502050405020303" pitchFamily="18" charset="0"/>
            </a:rPr>
            <a:t>доцільності</a:t>
          </a:r>
        </a:p>
      </dgm:t>
    </dgm:pt>
    <dgm:pt modelId="{4E1B3A0D-ADD7-491F-8377-E22FD5229BD0}" type="parTrans" cxnId="{08DCBBA1-C6CE-40D8-B312-E92DEBA794FE}">
      <dgm:prSet/>
      <dgm:spPr/>
      <dgm:t>
        <a:bodyPr/>
        <a:lstStyle/>
        <a:p>
          <a:endParaRPr lang="uk-UA"/>
        </a:p>
      </dgm:t>
    </dgm:pt>
    <dgm:pt modelId="{F1F14CBA-E932-46CE-BD6E-08A611E3778C}" type="sibTrans" cxnId="{08DCBBA1-C6CE-40D8-B312-E92DEBA794FE}">
      <dgm:prSet/>
      <dgm:spPr/>
      <dgm:t>
        <a:bodyPr/>
        <a:lstStyle/>
        <a:p>
          <a:endParaRPr lang="uk-UA"/>
        </a:p>
      </dgm:t>
    </dgm:pt>
    <dgm:pt modelId="{A0C67244-D30C-4C79-B390-4029151F028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>
              <a:latin typeface="Georgia" panose="02040502050405020303" pitchFamily="18" charset="0"/>
            </a:rPr>
            <a:t>естетичності</a:t>
          </a:r>
        </a:p>
        <a:p>
          <a:pPr marL="0"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dirty="0"/>
        </a:p>
      </dgm:t>
    </dgm:pt>
    <dgm:pt modelId="{35BA24C7-930B-4038-AF34-1B98FD338AD6}" type="parTrans" cxnId="{F73693E1-20B2-41B0-ACD6-7EAE35E38CBF}">
      <dgm:prSet/>
      <dgm:spPr/>
      <dgm:t>
        <a:bodyPr/>
        <a:lstStyle/>
        <a:p>
          <a:endParaRPr lang="uk-UA"/>
        </a:p>
      </dgm:t>
    </dgm:pt>
    <dgm:pt modelId="{EE580C86-5B57-4768-9F00-5B82974F017C}" type="sibTrans" cxnId="{F73693E1-20B2-41B0-ACD6-7EAE35E38CBF}">
      <dgm:prSet/>
      <dgm:spPr/>
      <dgm:t>
        <a:bodyPr/>
        <a:lstStyle/>
        <a:p>
          <a:endParaRPr lang="uk-UA"/>
        </a:p>
      </dgm:t>
    </dgm:pt>
    <dgm:pt modelId="{AE9794DB-A355-4AB8-B95B-9372BD3924BC}" type="pres">
      <dgm:prSet presAssocID="{1A573B0E-CC08-4F69-B357-BE8DEFB28D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26FA5-C13F-4EA8-A31F-AA808350D886}" type="pres">
      <dgm:prSet presAssocID="{C8FE3592-8FD7-4AEC-A685-7BDD04D9DB04}" presName="circle1" presStyleLbl="node1" presStyleIdx="0" presStyleCnt="4"/>
      <dgm:spPr/>
    </dgm:pt>
    <dgm:pt modelId="{ED392844-431D-4C60-8115-DCDE0EFD20CD}" type="pres">
      <dgm:prSet presAssocID="{C8FE3592-8FD7-4AEC-A685-7BDD04D9DB04}" presName="space" presStyleCnt="0"/>
      <dgm:spPr/>
    </dgm:pt>
    <dgm:pt modelId="{AF62DFB9-A140-4FFA-B876-95F273F49F06}" type="pres">
      <dgm:prSet presAssocID="{C8FE3592-8FD7-4AEC-A685-7BDD04D9DB04}" presName="rect1" presStyleLbl="alignAcc1" presStyleIdx="0" presStyleCnt="4"/>
      <dgm:spPr/>
      <dgm:t>
        <a:bodyPr/>
        <a:lstStyle/>
        <a:p>
          <a:endParaRPr lang="ru-RU"/>
        </a:p>
      </dgm:t>
    </dgm:pt>
    <dgm:pt modelId="{50E7399C-9DB7-4EE9-BD16-00C07CFF59A6}" type="pres">
      <dgm:prSet presAssocID="{A0C67244-D30C-4C79-B390-4029151F0287}" presName="vertSpace2" presStyleLbl="node1" presStyleIdx="0" presStyleCnt="4"/>
      <dgm:spPr/>
    </dgm:pt>
    <dgm:pt modelId="{2C8683D0-10AB-46AA-A3EB-6F1442036C09}" type="pres">
      <dgm:prSet presAssocID="{A0C67244-D30C-4C79-B390-4029151F0287}" presName="circle2" presStyleLbl="node1" presStyleIdx="1" presStyleCnt="4"/>
      <dgm:spPr/>
    </dgm:pt>
    <dgm:pt modelId="{5BECEF97-8CD3-4D2A-9864-A07B4D3AB036}" type="pres">
      <dgm:prSet presAssocID="{A0C67244-D30C-4C79-B390-4029151F0287}" presName="rect2" presStyleLbl="alignAcc1" presStyleIdx="1" presStyleCnt="4"/>
      <dgm:spPr/>
      <dgm:t>
        <a:bodyPr/>
        <a:lstStyle/>
        <a:p>
          <a:endParaRPr lang="ru-RU"/>
        </a:p>
      </dgm:t>
    </dgm:pt>
    <dgm:pt modelId="{15418E12-CA35-4ADE-A2C0-4E9178FF9A85}" type="pres">
      <dgm:prSet presAssocID="{CC06C1A7-BC9C-47C9-A0DD-196EE60B51B3}" presName="vertSpace3" presStyleLbl="node1" presStyleIdx="1" presStyleCnt="4"/>
      <dgm:spPr/>
    </dgm:pt>
    <dgm:pt modelId="{0D1389FF-0C0B-4068-81E4-D7B18468BD74}" type="pres">
      <dgm:prSet presAssocID="{CC06C1A7-BC9C-47C9-A0DD-196EE60B51B3}" presName="circle3" presStyleLbl="node1" presStyleIdx="2" presStyleCnt="4"/>
      <dgm:spPr/>
    </dgm:pt>
    <dgm:pt modelId="{885FD737-DD33-4C7A-8F63-DAA4EAB51946}" type="pres">
      <dgm:prSet presAssocID="{CC06C1A7-BC9C-47C9-A0DD-196EE60B51B3}" presName="rect3" presStyleLbl="alignAcc1" presStyleIdx="2" presStyleCnt="4"/>
      <dgm:spPr/>
      <dgm:t>
        <a:bodyPr/>
        <a:lstStyle/>
        <a:p>
          <a:endParaRPr lang="ru-RU"/>
        </a:p>
      </dgm:t>
    </dgm:pt>
    <dgm:pt modelId="{7E4FB0EE-6514-4717-9315-6225E2DD70CD}" type="pres">
      <dgm:prSet presAssocID="{344F4A61-E3FE-4EAE-99AB-B2F286EEF1EB}" presName="vertSpace4" presStyleLbl="node1" presStyleIdx="2" presStyleCnt="4"/>
      <dgm:spPr/>
    </dgm:pt>
    <dgm:pt modelId="{7AC5A3E8-6D32-407A-97AD-F5204BCEAD11}" type="pres">
      <dgm:prSet presAssocID="{344F4A61-E3FE-4EAE-99AB-B2F286EEF1EB}" presName="circle4" presStyleLbl="node1" presStyleIdx="3" presStyleCnt="4"/>
      <dgm:spPr/>
    </dgm:pt>
    <dgm:pt modelId="{791847E7-53B5-4AC8-99DA-F03840E4398A}" type="pres">
      <dgm:prSet presAssocID="{344F4A61-E3FE-4EAE-99AB-B2F286EEF1EB}" presName="rect4" presStyleLbl="alignAcc1" presStyleIdx="3" presStyleCnt="4"/>
      <dgm:spPr/>
      <dgm:t>
        <a:bodyPr/>
        <a:lstStyle/>
        <a:p>
          <a:endParaRPr lang="ru-RU"/>
        </a:p>
      </dgm:t>
    </dgm:pt>
    <dgm:pt modelId="{945D7EFB-ED05-4F60-9E91-6412D747A2A1}" type="pres">
      <dgm:prSet presAssocID="{C8FE3592-8FD7-4AEC-A685-7BDD04D9DB0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3347F-6D3A-4B44-9933-FC564F8A5C4F}" type="pres">
      <dgm:prSet presAssocID="{A0C67244-D30C-4C79-B390-4029151F028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2B043-D424-4996-87DD-7628C273E928}" type="pres">
      <dgm:prSet presAssocID="{CC06C1A7-BC9C-47C9-A0DD-196EE60B51B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87B57-AAEF-47C4-9B99-5E38EE98266F}" type="pres">
      <dgm:prSet presAssocID="{344F4A61-E3FE-4EAE-99AB-B2F286EEF1E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CBBA1-C6CE-40D8-B312-E92DEBA794FE}" srcId="{1A573B0E-CC08-4F69-B357-BE8DEFB28D84}" destId="{344F4A61-E3FE-4EAE-99AB-B2F286EEF1EB}" srcOrd="3" destOrd="0" parTransId="{4E1B3A0D-ADD7-491F-8377-E22FD5229BD0}" sibTransId="{F1F14CBA-E932-46CE-BD6E-08A611E3778C}"/>
    <dgm:cxn modelId="{A6EF98FA-1DB2-4411-A13E-78937D3C0F43}" type="presOf" srcId="{C8FE3592-8FD7-4AEC-A685-7BDD04D9DB04}" destId="{945D7EFB-ED05-4F60-9E91-6412D747A2A1}" srcOrd="1" destOrd="0" presId="urn:microsoft.com/office/officeart/2005/8/layout/target3#1"/>
    <dgm:cxn modelId="{82976325-6800-4F27-8759-6B1510D63160}" type="presOf" srcId="{344F4A61-E3FE-4EAE-99AB-B2F286EEF1EB}" destId="{77C87B57-AAEF-47C4-9B99-5E38EE98266F}" srcOrd="1" destOrd="0" presId="urn:microsoft.com/office/officeart/2005/8/layout/target3#1"/>
    <dgm:cxn modelId="{B32D00B8-C124-4AC0-B128-68DD43A28F58}" type="presOf" srcId="{A0C67244-D30C-4C79-B390-4029151F0287}" destId="{6423347F-6D3A-4B44-9933-FC564F8A5C4F}" srcOrd="1" destOrd="0" presId="urn:microsoft.com/office/officeart/2005/8/layout/target3#1"/>
    <dgm:cxn modelId="{E13536A7-5F6F-44FA-8E5A-3298736249D1}" type="presOf" srcId="{CC06C1A7-BC9C-47C9-A0DD-196EE60B51B3}" destId="{3202B043-D424-4996-87DD-7628C273E928}" srcOrd="1" destOrd="0" presId="urn:microsoft.com/office/officeart/2005/8/layout/target3#1"/>
    <dgm:cxn modelId="{F73693E1-20B2-41B0-ACD6-7EAE35E38CBF}" srcId="{1A573B0E-CC08-4F69-B357-BE8DEFB28D84}" destId="{A0C67244-D30C-4C79-B390-4029151F0287}" srcOrd="1" destOrd="0" parTransId="{35BA24C7-930B-4038-AF34-1B98FD338AD6}" sibTransId="{EE580C86-5B57-4768-9F00-5B82974F017C}"/>
    <dgm:cxn modelId="{B9B3B901-4CE1-45D1-ADB8-8CA1CD4A5F5A}" type="presOf" srcId="{1A573B0E-CC08-4F69-B357-BE8DEFB28D84}" destId="{AE9794DB-A355-4AB8-B95B-9372BD3924BC}" srcOrd="0" destOrd="0" presId="urn:microsoft.com/office/officeart/2005/8/layout/target3#1"/>
    <dgm:cxn modelId="{4FC0B803-95C4-4CAC-B5CC-4582C5BDB1E2}" type="presOf" srcId="{C8FE3592-8FD7-4AEC-A685-7BDD04D9DB04}" destId="{AF62DFB9-A140-4FFA-B876-95F273F49F06}" srcOrd="0" destOrd="0" presId="urn:microsoft.com/office/officeart/2005/8/layout/target3#1"/>
    <dgm:cxn modelId="{34CF6F66-D357-41CE-A7AA-5BF2E2766658}" srcId="{1A573B0E-CC08-4F69-B357-BE8DEFB28D84}" destId="{CC06C1A7-BC9C-47C9-A0DD-196EE60B51B3}" srcOrd="2" destOrd="0" parTransId="{55CC63A4-A5BC-4BDC-8C66-4D5772C07189}" sibTransId="{F493B961-D8D1-4E23-AB24-813C8EA8A0FE}"/>
    <dgm:cxn modelId="{AFE6E61D-7F1C-43B6-925C-69E096E004E1}" type="presOf" srcId="{CC06C1A7-BC9C-47C9-A0DD-196EE60B51B3}" destId="{885FD737-DD33-4C7A-8F63-DAA4EAB51946}" srcOrd="0" destOrd="0" presId="urn:microsoft.com/office/officeart/2005/8/layout/target3#1"/>
    <dgm:cxn modelId="{339946BB-4941-4060-8ED9-4FDF93509A3D}" type="presOf" srcId="{344F4A61-E3FE-4EAE-99AB-B2F286EEF1EB}" destId="{791847E7-53B5-4AC8-99DA-F03840E4398A}" srcOrd="0" destOrd="0" presId="urn:microsoft.com/office/officeart/2005/8/layout/target3#1"/>
    <dgm:cxn modelId="{C7DE4CCE-92F4-48ED-A48B-0BB8B76D25BC}" type="presOf" srcId="{A0C67244-D30C-4C79-B390-4029151F0287}" destId="{5BECEF97-8CD3-4D2A-9864-A07B4D3AB036}" srcOrd="0" destOrd="0" presId="urn:microsoft.com/office/officeart/2005/8/layout/target3#1"/>
    <dgm:cxn modelId="{4389745A-BA26-430A-9CB3-4B80775CA8DA}" srcId="{1A573B0E-CC08-4F69-B357-BE8DEFB28D84}" destId="{C8FE3592-8FD7-4AEC-A685-7BDD04D9DB04}" srcOrd="0" destOrd="0" parTransId="{1BEF77EB-34FC-43AB-8066-1FE29FDEAF56}" sibTransId="{B212602E-EAA2-4180-A11A-50B070954205}"/>
    <dgm:cxn modelId="{592FA2B4-0A8E-4489-ABEB-4E081E2CD291}" type="presParOf" srcId="{AE9794DB-A355-4AB8-B95B-9372BD3924BC}" destId="{F3326FA5-C13F-4EA8-A31F-AA808350D886}" srcOrd="0" destOrd="0" presId="urn:microsoft.com/office/officeart/2005/8/layout/target3#1"/>
    <dgm:cxn modelId="{85CBA97C-59A5-4750-80E6-2DE489E7FEA8}" type="presParOf" srcId="{AE9794DB-A355-4AB8-B95B-9372BD3924BC}" destId="{ED392844-431D-4C60-8115-DCDE0EFD20CD}" srcOrd="1" destOrd="0" presId="urn:microsoft.com/office/officeart/2005/8/layout/target3#1"/>
    <dgm:cxn modelId="{5CC5D937-1900-43C4-BFC5-7316C85BB26E}" type="presParOf" srcId="{AE9794DB-A355-4AB8-B95B-9372BD3924BC}" destId="{AF62DFB9-A140-4FFA-B876-95F273F49F06}" srcOrd="2" destOrd="0" presId="urn:microsoft.com/office/officeart/2005/8/layout/target3#1"/>
    <dgm:cxn modelId="{EF67A6BA-5C3C-467E-AD33-2E6736125061}" type="presParOf" srcId="{AE9794DB-A355-4AB8-B95B-9372BD3924BC}" destId="{50E7399C-9DB7-4EE9-BD16-00C07CFF59A6}" srcOrd="3" destOrd="0" presId="urn:microsoft.com/office/officeart/2005/8/layout/target3#1"/>
    <dgm:cxn modelId="{B378D15F-572F-4027-A08E-EF62C02DC878}" type="presParOf" srcId="{AE9794DB-A355-4AB8-B95B-9372BD3924BC}" destId="{2C8683D0-10AB-46AA-A3EB-6F1442036C09}" srcOrd="4" destOrd="0" presId="urn:microsoft.com/office/officeart/2005/8/layout/target3#1"/>
    <dgm:cxn modelId="{A4BEAAD5-1881-4CBC-8598-E64F7C4E4E67}" type="presParOf" srcId="{AE9794DB-A355-4AB8-B95B-9372BD3924BC}" destId="{5BECEF97-8CD3-4D2A-9864-A07B4D3AB036}" srcOrd="5" destOrd="0" presId="urn:microsoft.com/office/officeart/2005/8/layout/target3#1"/>
    <dgm:cxn modelId="{7E914B85-98C7-4F35-A89F-C532F34E4912}" type="presParOf" srcId="{AE9794DB-A355-4AB8-B95B-9372BD3924BC}" destId="{15418E12-CA35-4ADE-A2C0-4E9178FF9A85}" srcOrd="6" destOrd="0" presId="urn:microsoft.com/office/officeart/2005/8/layout/target3#1"/>
    <dgm:cxn modelId="{184460A7-8AB7-47FD-8997-9D194D236F96}" type="presParOf" srcId="{AE9794DB-A355-4AB8-B95B-9372BD3924BC}" destId="{0D1389FF-0C0B-4068-81E4-D7B18468BD74}" srcOrd="7" destOrd="0" presId="urn:microsoft.com/office/officeart/2005/8/layout/target3#1"/>
    <dgm:cxn modelId="{A9AA3D30-897C-405E-BBEC-9C3BCE5DEB38}" type="presParOf" srcId="{AE9794DB-A355-4AB8-B95B-9372BD3924BC}" destId="{885FD737-DD33-4C7A-8F63-DAA4EAB51946}" srcOrd="8" destOrd="0" presId="urn:microsoft.com/office/officeart/2005/8/layout/target3#1"/>
    <dgm:cxn modelId="{5E12122B-D58F-4EF1-B41F-8ADD53F1C4E0}" type="presParOf" srcId="{AE9794DB-A355-4AB8-B95B-9372BD3924BC}" destId="{7E4FB0EE-6514-4717-9315-6225E2DD70CD}" srcOrd="9" destOrd="0" presId="urn:microsoft.com/office/officeart/2005/8/layout/target3#1"/>
    <dgm:cxn modelId="{862D2556-5B12-4B57-BCF2-103877359924}" type="presParOf" srcId="{AE9794DB-A355-4AB8-B95B-9372BD3924BC}" destId="{7AC5A3E8-6D32-407A-97AD-F5204BCEAD11}" srcOrd="10" destOrd="0" presId="urn:microsoft.com/office/officeart/2005/8/layout/target3#1"/>
    <dgm:cxn modelId="{B961090B-607A-4FF8-A46E-C769491244DD}" type="presParOf" srcId="{AE9794DB-A355-4AB8-B95B-9372BD3924BC}" destId="{791847E7-53B5-4AC8-99DA-F03840E4398A}" srcOrd="11" destOrd="0" presId="urn:microsoft.com/office/officeart/2005/8/layout/target3#1"/>
    <dgm:cxn modelId="{D1FDA3FD-49FB-4441-A982-D879423176F9}" type="presParOf" srcId="{AE9794DB-A355-4AB8-B95B-9372BD3924BC}" destId="{945D7EFB-ED05-4F60-9E91-6412D747A2A1}" srcOrd="12" destOrd="0" presId="urn:microsoft.com/office/officeart/2005/8/layout/target3#1"/>
    <dgm:cxn modelId="{AF105BDE-1147-4740-9641-B924D933F13F}" type="presParOf" srcId="{AE9794DB-A355-4AB8-B95B-9372BD3924BC}" destId="{6423347F-6D3A-4B44-9933-FC564F8A5C4F}" srcOrd="13" destOrd="0" presId="urn:microsoft.com/office/officeart/2005/8/layout/target3#1"/>
    <dgm:cxn modelId="{3F5617AB-3660-4BB8-BBC2-0770FD12AA3D}" type="presParOf" srcId="{AE9794DB-A355-4AB8-B95B-9372BD3924BC}" destId="{3202B043-D424-4996-87DD-7628C273E928}" srcOrd="14" destOrd="0" presId="urn:microsoft.com/office/officeart/2005/8/layout/target3#1"/>
    <dgm:cxn modelId="{66A989B2-B6ED-4DA7-927A-F5E843EE476C}" type="presParOf" srcId="{AE9794DB-A355-4AB8-B95B-9372BD3924BC}" destId="{77C87B57-AAEF-47C4-9B99-5E38EE98266F}" srcOrd="15" destOrd="0" presId="urn:microsoft.com/office/officeart/2005/8/layout/targe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4E49B3-CEEB-4A70-9BA5-FFE43981A1A6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2A1ADC0-A1D8-4A23-ACCA-68354FABC3C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>
              <a:latin typeface="Georgia" panose="02040502050405020303" pitchFamily="18" charset="0"/>
            </a:rPr>
            <a:t>Формування здатності до самовираження</a:t>
          </a:r>
        </a:p>
      </dgm:t>
    </dgm:pt>
    <dgm:pt modelId="{04CF673C-31D4-4187-B4CE-E68524027EA2}" type="parTrans" cxnId="{E823C14A-4B24-4C07-83FC-4B7595E2F522}">
      <dgm:prSet/>
      <dgm:spPr/>
      <dgm:t>
        <a:bodyPr/>
        <a:lstStyle/>
        <a:p>
          <a:endParaRPr lang="uk-UA"/>
        </a:p>
      </dgm:t>
    </dgm:pt>
    <dgm:pt modelId="{6587A919-FFD5-444A-A56B-94A504E18922}" type="sibTrans" cxnId="{E823C14A-4B24-4C07-83FC-4B7595E2F522}">
      <dgm:prSet/>
      <dgm:spPr/>
      <dgm:t>
        <a:bodyPr/>
        <a:lstStyle/>
        <a:p>
          <a:endParaRPr lang="uk-UA"/>
        </a:p>
      </dgm:t>
    </dgm:pt>
    <dgm:pt modelId="{DE4DFC6B-EEE5-4158-8679-F088FF0FC87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Набуття життєвих навичок</a:t>
          </a:r>
        </a:p>
      </dgm:t>
    </dgm:pt>
    <dgm:pt modelId="{E86C8897-399E-47D6-9620-E24C5253B8A0}" type="parTrans" cxnId="{17246BD7-0F93-46A0-AE2D-E1B571703EFD}">
      <dgm:prSet/>
      <dgm:spPr/>
      <dgm:t>
        <a:bodyPr/>
        <a:lstStyle/>
        <a:p>
          <a:endParaRPr lang="uk-UA"/>
        </a:p>
      </dgm:t>
    </dgm:pt>
    <dgm:pt modelId="{E9CA4CEA-D788-4393-BE37-35CC1F6E23EA}" type="sibTrans" cxnId="{17246BD7-0F93-46A0-AE2D-E1B571703EFD}">
      <dgm:prSet/>
      <dgm:spPr/>
      <dgm:t>
        <a:bodyPr/>
        <a:lstStyle/>
        <a:p>
          <a:endParaRPr lang="uk-UA"/>
        </a:p>
      </dgm:t>
    </dgm:pt>
    <dgm:pt modelId="{37970178-ACE9-48BB-BDB8-D734A18B7F4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>
              <a:latin typeface="Georgia" panose="02040502050405020303" pitchFamily="18" charset="0"/>
            </a:rPr>
            <a:t>Розвиток здібностей</a:t>
          </a:r>
        </a:p>
      </dgm:t>
    </dgm:pt>
    <dgm:pt modelId="{B64ABAA6-1D2E-4233-B044-7EC1786B7F70}" type="parTrans" cxnId="{558DAB1C-7251-49F9-9F0A-1061F352ABB0}">
      <dgm:prSet/>
      <dgm:spPr/>
      <dgm:t>
        <a:bodyPr/>
        <a:lstStyle/>
        <a:p>
          <a:endParaRPr lang="uk-UA"/>
        </a:p>
      </dgm:t>
    </dgm:pt>
    <dgm:pt modelId="{69FC799A-8F95-445B-BDB0-EEE2EB84DABD}" type="sibTrans" cxnId="{558DAB1C-7251-49F9-9F0A-1061F352ABB0}">
      <dgm:prSet/>
      <dgm:spPr/>
      <dgm:t>
        <a:bodyPr/>
        <a:lstStyle/>
        <a:p>
          <a:endParaRPr lang="uk-UA"/>
        </a:p>
      </dgm:t>
    </dgm:pt>
    <dgm:pt modelId="{66B308BC-10E9-451E-B59A-F89D399AA57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>
              <a:latin typeface="Georgia" panose="02040502050405020303" pitchFamily="18" charset="0"/>
            </a:rPr>
            <a:t>Залучення дітей до різних видів мистецької діяльності</a:t>
          </a:r>
          <a:r>
            <a:rPr lang="uk-UA" sz="1800" b="1" baseline="0" dirty="0">
              <a:latin typeface="Georgia" panose="02040502050405020303" pitchFamily="18" charset="0"/>
            </a:rPr>
            <a:t> </a:t>
          </a:r>
          <a:endParaRPr lang="uk-UA" sz="1800" b="1" dirty="0">
            <a:latin typeface="Georgia" panose="02040502050405020303" pitchFamily="18" charset="0"/>
          </a:endParaRPr>
        </a:p>
      </dgm:t>
    </dgm:pt>
    <dgm:pt modelId="{D9B76284-2E1F-4570-A1D8-BB553E4C21CF}" type="parTrans" cxnId="{69F7F1C4-FBB2-45E5-834D-C646D22CB679}">
      <dgm:prSet/>
      <dgm:spPr/>
      <dgm:t>
        <a:bodyPr/>
        <a:lstStyle/>
        <a:p>
          <a:endParaRPr lang="uk-UA"/>
        </a:p>
      </dgm:t>
    </dgm:pt>
    <dgm:pt modelId="{4F035DA1-8ABB-4F90-AEA0-CF16A068A6A0}" type="sibTrans" cxnId="{69F7F1C4-FBB2-45E5-834D-C646D22CB679}">
      <dgm:prSet/>
      <dgm:spPr/>
      <dgm:t>
        <a:bodyPr/>
        <a:lstStyle/>
        <a:p>
          <a:endParaRPr lang="uk-UA"/>
        </a:p>
      </dgm:t>
    </dgm:pt>
    <dgm:pt modelId="{4BB8319F-AA83-4692-A715-5C706CA2ECF7}" type="pres">
      <dgm:prSet presAssocID="{CB4E49B3-CEEB-4A70-9BA5-FFE43981A1A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BC1F6-09B0-4426-BC94-28C57E21B458}" type="pres">
      <dgm:prSet presAssocID="{CB4E49B3-CEEB-4A70-9BA5-FFE43981A1A6}" presName="wedge1" presStyleLbl="node1" presStyleIdx="0" presStyleCnt="4"/>
      <dgm:spPr/>
      <dgm:t>
        <a:bodyPr/>
        <a:lstStyle/>
        <a:p>
          <a:endParaRPr lang="ru-RU"/>
        </a:p>
      </dgm:t>
    </dgm:pt>
    <dgm:pt modelId="{0839562E-BABE-4CB6-A853-685083FF3413}" type="pres">
      <dgm:prSet presAssocID="{CB4E49B3-CEEB-4A70-9BA5-FFE43981A1A6}" presName="dummy1a" presStyleCnt="0"/>
      <dgm:spPr/>
    </dgm:pt>
    <dgm:pt modelId="{B8F5CD6B-F3EE-4DF1-B2AC-E2897C6AA7D0}" type="pres">
      <dgm:prSet presAssocID="{CB4E49B3-CEEB-4A70-9BA5-FFE43981A1A6}" presName="dummy1b" presStyleCnt="0"/>
      <dgm:spPr/>
    </dgm:pt>
    <dgm:pt modelId="{136F9CC7-9B87-4D7E-BFCD-3E33825CEFC2}" type="pres">
      <dgm:prSet presAssocID="{CB4E49B3-CEEB-4A70-9BA5-FFE43981A1A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D91BA-68A4-4C2B-BB76-E82BC85CEFB6}" type="pres">
      <dgm:prSet presAssocID="{CB4E49B3-CEEB-4A70-9BA5-FFE43981A1A6}" presName="wedge2" presStyleLbl="node1" presStyleIdx="1" presStyleCnt="4"/>
      <dgm:spPr/>
      <dgm:t>
        <a:bodyPr/>
        <a:lstStyle/>
        <a:p>
          <a:endParaRPr lang="ru-RU"/>
        </a:p>
      </dgm:t>
    </dgm:pt>
    <dgm:pt modelId="{92F56256-24AA-458D-BE98-CB3E30E34694}" type="pres">
      <dgm:prSet presAssocID="{CB4E49B3-CEEB-4A70-9BA5-FFE43981A1A6}" presName="dummy2a" presStyleCnt="0"/>
      <dgm:spPr/>
    </dgm:pt>
    <dgm:pt modelId="{B86B5BB4-8977-42AC-A3D7-FA3D13E313A3}" type="pres">
      <dgm:prSet presAssocID="{CB4E49B3-CEEB-4A70-9BA5-FFE43981A1A6}" presName="dummy2b" presStyleCnt="0"/>
      <dgm:spPr/>
    </dgm:pt>
    <dgm:pt modelId="{311288B6-6946-4795-A502-29B915CC1DAA}" type="pres">
      <dgm:prSet presAssocID="{CB4E49B3-CEEB-4A70-9BA5-FFE43981A1A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B7388-50A9-4FC8-9242-43FC6DAFDAA7}" type="pres">
      <dgm:prSet presAssocID="{CB4E49B3-CEEB-4A70-9BA5-FFE43981A1A6}" presName="wedge3" presStyleLbl="node1" presStyleIdx="2" presStyleCnt="4"/>
      <dgm:spPr/>
      <dgm:t>
        <a:bodyPr/>
        <a:lstStyle/>
        <a:p>
          <a:endParaRPr lang="ru-RU"/>
        </a:p>
      </dgm:t>
    </dgm:pt>
    <dgm:pt modelId="{AF002FAF-617D-410F-9B83-D17D481A6807}" type="pres">
      <dgm:prSet presAssocID="{CB4E49B3-CEEB-4A70-9BA5-FFE43981A1A6}" presName="dummy3a" presStyleCnt="0"/>
      <dgm:spPr/>
    </dgm:pt>
    <dgm:pt modelId="{05F3903C-E732-4BB8-860F-F67CBB588FB9}" type="pres">
      <dgm:prSet presAssocID="{CB4E49B3-CEEB-4A70-9BA5-FFE43981A1A6}" presName="dummy3b" presStyleCnt="0"/>
      <dgm:spPr/>
    </dgm:pt>
    <dgm:pt modelId="{8E182812-C530-4CFC-9925-C72B8F8EAE65}" type="pres">
      <dgm:prSet presAssocID="{CB4E49B3-CEEB-4A70-9BA5-FFE43981A1A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1DE04-DD70-4847-A138-3C8E5DBEBD9C}" type="pres">
      <dgm:prSet presAssocID="{CB4E49B3-CEEB-4A70-9BA5-FFE43981A1A6}" presName="wedge4" presStyleLbl="node1" presStyleIdx="3" presStyleCnt="4"/>
      <dgm:spPr/>
      <dgm:t>
        <a:bodyPr/>
        <a:lstStyle/>
        <a:p>
          <a:endParaRPr lang="ru-RU"/>
        </a:p>
      </dgm:t>
    </dgm:pt>
    <dgm:pt modelId="{C8596116-7E8D-4184-9664-43578609F069}" type="pres">
      <dgm:prSet presAssocID="{CB4E49B3-CEEB-4A70-9BA5-FFE43981A1A6}" presName="dummy4a" presStyleCnt="0"/>
      <dgm:spPr/>
    </dgm:pt>
    <dgm:pt modelId="{DED9207D-F339-4A66-9914-7FAA9BFC4FB4}" type="pres">
      <dgm:prSet presAssocID="{CB4E49B3-CEEB-4A70-9BA5-FFE43981A1A6}" presName="dummy4b" presStyleCnt="0"/>
      <dgm:spPr/>
    </dgm:pt>
    <dgm:pt modelId="{B1E1DBA5-51B3-4763-9219-8AB5CBDA7869}" type="pres">
      <dgm:prSet presAssocID="{CB4E49B3-CEEB-4A70-9BA5-FFE43981A1A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A7947-3FB4-4949-A1DA-4D848F390BBD}" type="pres">
      <dgm:prSet presAssocID="{6587A919-FFD5-444A-A56B-94A504E18922}" presName="arrowWedge1" presStyleLbl="fgSibTrans2D1" presStyleIdx="0" presStyleCnt="4"/>
      <dgm:spPr/>
    </dgm:pt>
    <dgm:pt modelId="{07C42248-A8F9-42AC-8567-BA1E7A3DC8DD}" type="pres">
      <dgm:prSet presAssocID="{E9CA4CEA-D788-4393-BE37-35CC1F6E23EA}" presName="arrowWedge2" presStyleLbl="fgSibTrans2D1" presStyleIdx="1" presStyleCnt="4"/>
      <dgm:spPr/>
    </dgm:pt>
    <dgm:pt modelId="{34A98024-1642-4B54-99D8-4BED00059754}" type="pres">
      <dgm:prSet presAssocID="{69FC799A-8F95-445B-BDB0-EEE2EB84DABD}" presName="arrowWedge3" presStyleLbl="fgSibTrans2D1" presStyleIdx="2" presStyleCnt="4"/>
      <dgm:spPr/>
    </dgm:pt>
    <dgm:pt modelId="{70579336-991B-442F-AEF1-DDCA8CF40983}" type="pres">
      <dgm:prSet presAssocID="{4F035DA1-8ABB-4F90-AEA0-CF16A068A6A0}" presName="arrowWedge4" presStyleLbl="fgSibTrans2D1" presStyleIdx="3" presStyleCnt="4"/>
      <dgm:spPr/>
    </dgm:pt>
  </dgm:ptLst>
  <dgm:cxnLst>
    <dgm:cxn modelId="{558DAB1C-7251-49F9-9F0A-1061F352ABB0}" srcId="{CB4E49B3-CEEB-4A70-9BA5-FFE43981A1A6}" destId="{37970178-ACE9-48BB-BDB8-D734A18B7F4B}" srcOrd="2" destOrd="0" parTransId="{B64ABAA6-1D2E-4233-B044-7EC1786B7F70}" sibTransId="{69FC799A-8F95-445B-BDB0-EEE2EB84DABD}"/>
    <dgm:cxn modelId="{17246BD7-0F93-46A0-AE2D-E1B571703EFD}" srcId="{CB4E49B3-CEEB-4A70-9BA5-FFE43981A1A6}" destId="{DE4DFC6B-EEE5-4158-8679-F088FF0FC87A}" srcOrd="1" destOrd="0" parTransId="{E86C8897-399E-47D6-9620-E24C5253B8A0}" sibTransId="{E9CA4CEA-D788-4393-BE37-35CC1F6E23EA}"/>
    <dgm:cxn modelId="{E2F74715-B7B5-4F9E-8251-44529FA66FE0}" type="presOf" srcId="{52A1ADC0-A1D8-4A23-ACCA-68354FABC3CD}" destId="{2E7BC1F6-09B0-4426-BC94-28C57E21B458}" srcOrd="0" destOrd="0" presId="urn:microsoft.com/office/officeart/2005/8/layout/cycle8"/>
    <dgm:cxn modelId="{99C91985-42A6-433A-8CA2-4A8F65952873}" type="presOf" srcId="{37970178-ACE9-48BB-BDB8-D734A18B7F4B}" destId="{D78B7388-50A9-4FC8-9242-43FC6DAFDAA7}" srcOrd="0" destOrd="0" presId="urn:microsoft.com/office/officeart/2005/8/layout/cycle8"/>
    <dgm:cxn modelId="{ADEEBAD1-60AF-4656-9C54-30EA3E465C6B}" type="presOf" srcId="{66B308BC-10E9-451E-B59A-F89D399AA57C}" destId="{6C01DE04-DD70-4847-A138-3C8E5DBEBD9C}" srcOrd="0" destOrd="0" presId="urn:microsoft.com/office/officeart/2005/8/layout/cycle8"/>
    <dgm:cxn modelId="{40447131-6281-4723-8D89-62D8EDB6D5A2}" type="presOf" srcId="{DE4DFC6B-EEE5-4158-8679-F088FF0FC87A}" destId="{000D91BA-68A4-4C2B-BB76-E82BC85CEFB6}" srcOrd="0" destOrd="0" presId="urn:microsoft.com/office/officeart/2005/8/layout/cycle8"/>
    <dgm:cxn modelId="{A9A4C4C9-345C-4CBE-B306-E33A56FBB500}" type="presOf" srcId="{66B308BC-10E9-451E-B59A-F89D399AA57C}" destId="{B1E1DBA5-51B3-4763-9219-8AB5CBDA7869}" srcOrd="1" destOrd="0" presId="urn:microsoft.com/office/officeart/2005/8/layout/cycle8"/>
    <dgm:cxn modelId="{D5561128-5C27-46CB-8182-CF3192A8D097}" type="presOf" srcId="{DE4DFC6B-EEE5-4158-8679-F088FF0FC87A}" destId="{311288B6-6946-4795-A502-29B915CC1DAA}" srcOrd="1" destOrd="0" presId="urn:microsoft.com/office/officeart/2005/8/layout/cycle8"/>
    <dgm:cxn modelId="{FCABB72F-A848-4EF6-A01C-0E8D80DB8FF9}" type="presOf" srcId="{37970178-ACE9-48BB-BDB8-D734A18B7F4B}" destId="{8E182812-C530-4CFC-9925-C72B8F8EAE65}" srcOrd="1" destOrd="0" presId="urn:microsoft.com/office/officeart/2005/8/layout/cycle8"/>
    <dgm:cxn modelId="{E5D8A37A-9942-4C98-B2DD-D582F6645507}" type="presOf" srcId="{CB4E49B3-CEEB-4A70-9BA5-FFE43981A1A6}" destId="{4BB8319F-AA83-4692-A715-5C706CA2ECF7}" srcOrd="0" destOrd="0" presId="urn:microsoft.com/office/officeart/2005/8/layout/cycle8"/>
    <dgm:cxn modelId="{69F7F1C4-FBB2-45E5-834D-C646D22CB679}" srcId="{CB4E49B3-CEEB-4A70-9BA5-FFE43981A1A6}" destId="{66B308BC-10E9-451E-B59A-F89D399AA57C}" srcOrd="3" destOrd="0" parTransId="{D9B76284-2E1F-4570-A1D8-BB553E4C21CF}" sibTransId="{4F035DA1-8ABB-4F90-AEA0-CF16A068A6A0}"/>
    <dgm:cxn modelId="{E823C14A-4B24-4C07-83FC-4B7595E2F522}" srcId="{CB4E49B3-CEEB-4A70-9BA5-FFE43981A1A6}" destId="{52A1ADC0-A1D8-4A23-ACCA-68354FABC3CD}" srcOrd="0" destOrd="0" parTransId="{04CF673C-31D4-4187-B4CE-E68524027EA2}" sibTransId="{6587A919-FFD5-444A-A56B-94A504E18922}"/>
    <dgm:cxn modelId="{1A5B5A96-9891-469F-BAC2-3AF6AD834049}" type="presOf" srcId="{52A1ADC0-A1D8-4A23-ACCA-68354FABC3CD}" destId="{136F9CC7-9B87-4D7E-BFCD-3E33825CEFC2}" srcOrd="1" destOrd="0" presId="urn:microsoft.com/office/officeart/2005/8/layout/cycle8"/>
    <dgm:cxn modelId="{6A485315-A49D-4A41-A34C-4462E9744179}" type="presParOf" srcId="{4BB8319F-AA83-4692-A715-5C706CA2ECF7}" destId="{2E7BC1F6-09B0-4426-BC94-28C57E21B458}" srcOrd="0" destOrd="0" presId="urn:microsoft.com/office/officeart/2005/8/layout/cycle8"/>
    <dgm:cxn modelId="{601FF2B5-5B38-4FF3-9FB1-0D490AD6BAF6}" type="presParOf" srcId="{4BB8319F-AA83-4692-A715-5C706CA2ECF7}" destId="{0839562E-BABE-4CB6-A853-685083FF3413}" srcOrd="1" destOrd="0" presId="urn:microsoft.com/office/officeart/2005/8/layout/cycle8"/>
    <dgm:cxn modelId="{CB354B66-69D7-418B-92B2-0D99D735706B}" type="presParOf" srcId="{4BB8319F-AA83-4692-A715-5C706CA2ECF7}" destId="{B8F5CD6B-F3EE-4DF1-B2AC-E2897C6AA7D0}" srcOrd="2" destOrd="0" presId="urn:microsoft.com/office/officeart/2005/8/layout/cycle8"/>
    <dgm:cxn modelId="{53AF9EEC-12ED-4142-90BE-056A70640067}" type="presParOf" srcId="{4BB8319F-AA83-4692-A715-5C706CA2ECF7}" destId="{136F9CC7-9B87-4D7E-BFCD-3E33825CEFC2}" srcOrd="3" destOrd="0" presId="urn:microsoft.com/office/officeart/2005/8/layout/cycle8"/>
    <dgm:cxn modelId="{6FA08E0F-0B87-4EF1-9C10-EE581FEA3C21}" type="presParOf" srcId="{4BB8319F-AA83-4692-A715-5C706CA2ECF7}" destId="{000D91BA-68A4-4C2B-BB76-E82BC85CEFB6}" srcOrd="4" destOrd="0" presId="urn:microsoft.com/office/officeart/2005/8/layout/cycle8"/>
    <dgm:cxn modelId="{0A90D269-5387-4FBC-BE91-EB4290F7C255}" type="presParOf" srcId="{4BB8319F-AA83-4692-A715-5C706CA2ECF7}" destId="{92F56256-24AA-458D-BE98-CB3E30E34694}" srcOrd="5" destOrd="0" presId="urn:microsoft.com/office/officeart/2005/8/layout/cycle8"/>
    <dgm:cxn modelId="{CDD9E0B1-ACC0-4462-94C6-99151E2CFA20}" type="presParOf" srcId="{4BB8319F-AA83-4692-A715-5C706CA2ECF7}" destId="{B86B5BB4-8977-42AC-A3D7-FA3D13E313A3}" srcOrd="6" destOrd="0" presId="urn:microsoft.com/office/officeart/2005/8/layout/cycle8"/>
    <dgm:cxn modelId="{D98A01DB-F341-492E-B1E4-5D95D92F15FE}" type="presParOf" srcId="{4BB8319F-AA83-4692-A715-5C706CA2ECF7}" destId="{311288B6-6946-4795-A502-29B915CC1DAA}" srcOrd="7" destOrd="0" presId="urn:microsoft.com/office/officeart/2005/8/layout/cycle8"/>
    <dgm:cxn modelId="{96E7F66D-4149-4A28-93A7-ADBDB8441517}" type="presParOf" srcId="{4BB8319F-AA83-4692-A715-5C706CA2ECF7}" destId="{D78B7388-50A9-4FC8-9242-43FC6DAFDAA7}" srcOrd="8" destOrd="0" presId="urn:microsoft.com/office/officeart/2005/8/layout/cycle8"/>
    <dgm:cxn modelId="{F8216FA9-F9D7-40D0-9DFB-E91F0C32E07D}" type="presParOf" srcId="{4BB8319F-AA83-4692-A715-5C706CA2ECF7}" destId="{AF002FAF-617D-410F-9B83-D17D481A6807}" srcOrd="9" destOrd="0" presId="urn:microsoft.com/office/officeart/2005/8/layout/cycle8"/>
    <dgm:cxn modelId="{7824CD25-F7BE-45FA-8AEA-E5028FB1DC93}" type="presParOf" srcId="{4BB8319F-AA83-4692-A715-5C706CA2ECF7}" destId="{05F3903C-E732-4BB8-860F-F67CBB588FB9}" srcOrd="10" destOrd="0" presId="urn:microsoft.com/office/officeart/2005/8/layout/cycle8"/>
    <dgm:cxn modelId="{ED95661E-CB38-4EB9-90CE-36DEE85CDCD4}" type="presParOf" srcId="{4BB8319F-AA83-4692-A715-5C706CA2ECF7}" destId="{8E182812-C530-4CFC-9925-C72B8F8EAE65}" srcOrd="11" destOrd="0" presId="urn:microsoft.com/office/officeart/2005/8/layout/cycle8"/>
    <dgm:cxn modelId="{0C30A602-6E2A-44CD-88EC-160D630BE128}" type="presParOf" srcId="{4BB8319F-AA83-4692-A715-5C706CA2ECF7}" destId="{6C01DE04-DD70-4847-A138-3C8E5DBEBD9C}" srcOrd="12" destOrd="0" presId="urn:microsoft.com/office/officeart/2005/8/layout/cycle8"/>
    <dgm:cxn modelId="{1A03FF8C-DF3E-4286-8898-DCE40D01FE7E}" type="presParOf" srcId="{4BB8319F-AA83-4692-A715-5C706CA2ECF7}" destId="{C8596116-7E8D-4184-9664-43578609F069}" srcOrd="13" destOrd="0" presId="urn:microsoft.com/office/officeart/2005/8/layout/cycle8"/>
    <dgm:cxn modelId="{820DDCE9-C369-4DA0-8D79-73560ACC4B09}" type="presParOf" srcId="{4BB8319F-AA83-4692-A715-5C706CA2ECF7}" destId="{DED9207D-F339-4A66-9914-7FAA9BFC4FB4}" srcOrd="14" destOrd="0" presId="urn:microsoft.com/office/officeart/2005/8/layout/cycle8"/>
    <dgm:cxn modelId="{865D4688-7047-4E8B-902F-AB7C3442B6D6}" type="presParOf" srcId="{4BB8319F-AA83-4692-A715-5C706CA2ECF7}" destId="{B1E1DBA5-51B3-4763-9219-8AB5CBDA7869}" srcOrd="15" destOrd="0" presId="urn:microsoft.com/office/officeart/2005/8/layout/cycle8"/>
    <dgm:cxn modelId="{B43142DB-C123-4497-8C2E-9B6ECDA77421}" type="presParOf" srcId="{4BB8319F-AA83-4692-A715-5C706CA2ECF7}" destId="{E3EA7947-3FB4-4949-A1DA-4D848F390BBD}" srcOrd="16" destOrd="0" presId="urn:microsoft.com/office/officeart/2005/8/layout/cycle8"/>
    <dgm:cxn modelId="{3B288426-FB8E-4A5A-9699-6CA46BD2D458}" type="presParOf" srcId="{4BB8319F-AA83-4692-A715-5C706CA2ECF7}" destId="{07C42248-A8F9-42AC-8567-BA1E7A3DC8DD}" srcOrd="17" destOrd="0" presId="urn:microsoft.com/office/officeart/2005/8/layout/cycle8"/>
    <dgm:cxn modelId="{797C081F-08DE-49EA-B4C7-552678B17E87}" type="presParOf" srcId="{4BB8319F-AA83-4692-A715-5C706CA2ECF7}" destId="{34A98024-1642-4B54-99D8-4BED00059754}" srcOrd="18" destOrd="0" presId="urn:microsoft.com/office/officeart/2005/8/layout/cycle8"/>
    <dgm:cxn modelId="{0B066C2D-1E35-4969-9291-A1092D41D841}" type="presParOf" srcId="{4BB8319F-AA83-4692-A715-5C706CA2ECF7}" destId="{70579336-991B-442F-AEF1-DDCA8CF40983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61C96-5139-4282-A77B-201AB71D9A1A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8186D-5DB8-4F76-A606-D73BF75399BE}">
      <dsp:nvSpPr>
        <dsp:cNvPr id="0" name=""/>
        <dsp:cNvSpPr/>
      </dsp:nvSpPr>
      <dsp:spPr>
        <a:xfrm>
          <a:off x="297656" y="6459"/>
          <a:ext cx="579501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>
              <a:latin typeface="Georgia" pitchFamily="18" charset="0"/>
            </a:rPr>
            <a:t>малювання - </a:t>
          </a:r>
          <a:r>
            <a:rPr lang="uk-UA" sz="3100" kern="1200" dirty="0">
              <a:latin typeface="Georgia" pitchFamily="18" charset="0"/>
            </a:rPr>
            <a:t>"</a:t>
          </a:r>
          <a:r>
            <a:rPr lang="uk-UA" sz="3100" kern="1200" dirty="0" err="1">
              <a:latin typeface="Georgia" pitchFamily="18" charset="0"/>
            </a:rPr>
            <a:t>free</a:t>
          </a:r>
          <a:r>
            <a:rPr lang="uk-UA" sz="3100" kern="1200" dirty="0">
              <a:latin typeface="Georgia" pitchFamily="18" charset="0"/>
            </a:rPr>
            <a:t> </a:t>
          </a:r>
          <a:r>
            <a:rPr lang="uk-UA" sz="3100" kern="1200" dirty="0" err="1">
              <a:latin typeface="Georgia" pitchFamily="18" charset="0"/>
            </a:rPr>
            <a:t>painting</a:t>
          </a:r>
          <a:r>
            <a:rPr lang="uk-UA" sz="3100" kern="1200" dirty="0">
              <a:latin typeface="Georgia" pitchFamily="18" charset="0"/>
            </a:rPr>
            <a:t>" (вільне малювання)</a:t>
          </a:r>
          <a:endParaRPr lang="ru-RU" sz="3100" kern="1200" dirty="0">
            <a:latin typeface="Georgia" pitchFamily="18" charset="0"/>
          </a:endParaRPr>
        </a:p>
      </dsp:txBody>
      <dsp:txXfrm>
        <a:off x="342328" y="51131"/>
        <a:ext cx="5705671" cy="825776"/>
      </dsp:txXfrm>
    </dsp:sp>
    <dsp:sp modelId="{5467BF11-737C-4345-9C2F-7ADF1BB1B9D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BE6B3-D1AE-4B6E-840B-5D91C2F4910A}">
      <dsp:nvSpPr>
        <dsp:cNvPr id="0" name=""/>
        <dsp:cNvSpPr/>
      </dsp:nvSpPr>
      <dsp:spPr>
        <a:xfrm>
          <a:off x="294679" y="1412619"/>
          <a:ext cx="579993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>
              <a:latin typeface="Georgia" pitchFamily="18" charset="0"/>
            </a:rPr>
            <a:t>ліплення – </a:t>
          </a:r>
          <a:r>
            <a:rPr lang="uk-UA" sz="3100" kern="1200" dirty="0">
              <a:latin typeface="Georgia" pitchFamily="18" charset="0"/>
            </a:rPr>
            <a:t>пластичне образо творення</a:t>
          </a:r>
          <a:endParaRPr lang="ru-RU" sz="3100" kern="1200" dirty="0">
            <a:latin typeface="Georgia" pitchFamily="18" charset="0"/>
          </a:endParaRPr>
        </a:p>
      </dsp:txBody>
      <dsp:txXfrm>
        <a:off x="339351" y="1457291"/>
        <a:ext cx="5710594" cy="825776"/>
      </dsp:txXfrm>
    </dsp:sp>
    <dsp:sp modelId="{C2ACA78A-EDEA-4F9B-B32F-AEDE59AFB681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11621-65ED-43EB-A57E-72A89D89B890}">
      <dsp:nvSpPr>
        <dsp:cNvPr id="0" name=""/>
        <dsp:cNvSpPr/>
      </dsp:nvSpPr>
      <dsp:spPr>
        <a:xfrm>
          <a:off x="302418" y="2818780"/>
          <a:ext cx="5793194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>
              <a:latin typeface="Georgia" pitchFamily="18" charset="0"/>
            </a:rPr>
            <a:t>аплікація – </a:t>
          </a:r>
          <a:r>
            <a:rPr lang="uk-UA" sz="3100" kern="1200" dirty="0">
              <a:latin typeface="Georgia" pitchFamily="18" charset="0"/>
            </a:rPr>
            <a:t>конструктивне образо творення </a:t>
          </a:r>
          <a:endParaRPr lang="ru-RU" sz="3100" kern="1200" dirty="0">
            <a:latin typeface="Georgia" pitchFamily="18" charset="0"/>
          </a:endParaRPr>
        </a:p>
      </dsp:txBody>
      <dsp:txXfrm>
        <a:off x="347090" y="2863452"/>
        <a:ext cx="5703850" cy="8257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AC227-4B83-4FFC-AEED-0FCD38152F4C}">
      <dsp:nvSpPr>
        <dsp:cNvPr id="0" name=""/>
        <dsp:cNvSpPr/>
      </dsp:nvSpPr>
      <dsp:spPr>
        <a:xfrm>
          <a:off x="3185" y="216648"/>
          <a:ext cx="3575482" cy="1824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</a:rPr>
            <a:t>Супровід-співробітництво</a:t>
          </a:r>
          <a:endParaRPr lang="ru-RU" sz="2000" b="1" kern="1200" dirty="0">
            <a:latin typeface="Georgia" pitchFamily="18" charset="0"/>
          </a:endParaRPr>
        </a:p>
      </dsp:txBody>
      <dsp:txXfrm>
        <a:off x="526802" y="483832"/>
        <a:ext cx="2528248" cy="1290080"/>
      </dsp:txXfrm>
    </dsp:sp>
    <dsp:sp modelId="{73B99265-AC8E-4483-BD79-723272C35F00}">
      <dsp:nvSpPr>
        <dsp:cNvPr id="0" name=""/>
        <dsp:cNvSpPr/>
      </dsp:nvSpPr>
      <dsp:spPr>
        <a:xfrm>
          <a:off x="1405517" y="2149011"/>
          <a:ext cx="770818" cy="77081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507689" y="2443772"/>
        <a:ext cx="566474" cy="181296"/>
      </dsp:txXfrm>
    </dsp:sp>
    <dsp:sp modelId="{1EB54F85-8DC4-405D-88E6-ADE67A4D4F5B}">
      <dsp:nvSpPr>
        <dsp:cNvPr id="0" name=""/>
        <dsp:cNvSpPr/>
      </dsp:nvSpPr>
      <dsp:spPr>
        <a:xfrm>
          <a:off x="19724" y="3027744"/>
          <a:ext cx="3542404" cy="1859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</a:rPr>
            <a:t>Супровід-ініціювання</a:t>
          </a:r>
          <a:endParaRPr lang="ru-RU" sz="2000" b="1" kern="1200" dirty="0">
            <a:latin typeface="Georgia" pitchFamily="18" charset="0"/>
          </a:endParaRPr>
        </a:p>
      </dsp:txBody>
      <dsp:txXfrm>
        <a:off x="538497" y="3300053"/>
        <a:ext cx="2504858" cy="1314822"/>
      </dsp:txXfrm>
    </dsp:sp>
    <dsp:sp modelId="{176FA80C-1D55-4A48-8BA1-541C1AA6CAFF}">
      <dsp:nvSpPr>
        <dsp:cNvPr id="0" name=""/>
        <dsp:cNvSpPr/>
      </dsp:nvSpPr>
      <dsp:spPr>
        <a:xfrm>
          <a:off x="3778018" y="2304723"/>
          <a:ext cx="422621" cy="494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778018" y="2403600"/>
        <a:ext cx="295835" cy="296633"/>
      </dsp:txXfrm>
    </dsp:sp>
    <dsp:sp modelId="{1E97508D-9C55-404D-91F9-43371C28320D}">
      <dsp:nvSpPr>
        <dsp:cNvPr id="0" name=""/>
        <dsp:cNvSpPr/>
      </dsp:nvSpPr>
      <dsp:spPr>
        <a:xfrm>
          <a:off x="4376067" y="377915"/>
          <a:ext cx="4193307" cy="434800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Орієнтири</a:t>
          </a:r>
          <a:r>
            <a:rPr lang="ru-RU" sz="36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супроводу</a:t>
          </a:r>
          <a:r>
            <a:rPr lang="ru-RU" sz="36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мистецької</a:t>
          </a:r>
          <a:r>
            <a:rPr lang="ru-RU" sz="36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 </a:t>
          </a:r>
          <a:r>
            <a:rPr lang="ru-RU" sz="36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діяльності</a:t>
          </a:r>
          <a:r>
            <a:rPr lang="ru-RU" sz="36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rPr>
            <a:t>: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990163" y="1014665"/>
        <a:ext cx="2965115" cy="3074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59E13-8B9F-4ABC-8710-E3E97ACF1DCD}">
      <dsp:nvSpPr>
        <dsp:cNvPr id="0" name=""/>
        <dsp:cNvSpPr/>
      </dsp:nvSpPr>
      <dsp:spPr>
        <a:xfrm>
          <a:off x="5048486" y="489"/>
          <a:ext cx="1570933" cy="18868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B5F1B-8794-48F0-A0A2-48E070EE91BB}">
      <dsp:nvSpPr>
        <dsp:cNvPr id="0" name=""/>
        <dsp:cNvSpPr/>
      </dsp:nvSpPr>
      <dsp:spPr>
        <a:xfrm>
          <a:off x="480" y="176846"/>
          <a:ext cx="5048005" cy="1534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Georgia" pitchFamily="18" charset="0"/>
            </a:rPr>
            <a:t>розвиток емоційно-чуттєвого сприйняття об’єктів і явищ довкілля</a:t>
          </a:r>
          <a:endParaRPr lang="ru-RU" sz="2400" b="1" kern="1200" dirty="0">
            <a:latin typeface="Georgia" pitchFamily="18" charset="0"/>
          </a:endParaRPr>
        </a:p>
      </dsp:txBody>
      <dsp:txXfrm>
        <a:off x="75369" y="251735"/>
        <a:ext cx="4898227" cy="1384340"/>
      </dsp:txXfrm>
    </dsp:sp>
    <dsp:sp modelId="{F8C31F0D-9E7B-4435-9981-494A2A3329C4}">
      <dsp:nvSpPr>
        <dsp:cNvPr id="0" name=""/>
        <dsp:cNvSpPr/>
      </dsp:nvSpPr>
      <dsp:spPr>
        <a:xfrm>
          <a:off x="5173091" y="2158828"/>
          <a:ext cx="1444356" cy="198408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3E5DB-D2B7-4486-82ED-9696680D98B0}">
      <dsp:nvSpPr>
        <dsp:cNvPr id="0" name=""/>
        <dsp:cNvSpPr/>
      </dsp:nvSpPr>
      <dsp:spPr>
        <a:xfrm>
          <a:off x="2452" y="2367440"/>
          <a:ext cx="5170638" cy="1566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Georgia" pitchFamily="18" charset="0"/>
            </a:rPr>
            <a:t>забезпечення умов для самовираження кожної дитини</a:t>
          </a:r>
          <a:endParaRPr lang="ru-RU" sz="2400" b="1" kern="1200" dirty="0">
            <a:latin typeface="Georgia" pitchFamily="18" charset="0"/>
          </a:endParaRPr>
        </a:p>
      </dsp:txBody>
      <dsp:txXfrm>
        <a:off x="78940" y="2443928"/>
        <a:ext cx="5017662" cy="1413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14291-03B7-4D03-A5DD-539C49273772}">
      <dsp:nvSpPr>
        <dsp:cNvPr id="0" name=""/>
        <dsp:cNvSpPr/>
      </dsp:nvSpPr>
      <dsp:spPr>
        <a:xfrm>
          <a:off x="428612" y="0"/>
          <a:ext cx="7437064" cy="392112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E704D2-540C-4D07-B8D5-D2B325D3887E}">
      <dsp:nvSpPr>
        <dsp:cNvPr id="0" name=""/>
        <dsp:cNvSpPr/>
      </dsp:nvSpPr>
      <dsp:spPr>
        <a:xfrm>
          <a:off x="1226436" y="1370840"/>
          <a:ext cx="2043183" cy="11794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solidFill>
                <a:srgbClr val="002060"/>
              </a:solidFill>
              <a:latin typeface="Georgia" pitchFamily="18" charset="0"/>
            </a:rPr>
            <a:t>мистецькі (</a:t>
          </a:r>
          <a:r>
            <a:rPr lang="uk-UA" sz="2400" b="1" kern="1200" dirty="0" err="1">
              <a:solidFill>
                <a:srgbClr val="002060"/>
              </a:solidFill>
              <a:latin typeface="Georgia" pitchFamily="18" charset="0"/>
            </a:rPr>
            <a:t>арт</a:t>
          </a:r>
          <a:r>
            <a:rPr lang="uk-UA" sz="2400" b="1" kern="1200" dirty="0">
              <a:solidFill>
                <a:srgbClr val="002060"/>
              </a:solidFill>
              <a:latin typeface="Georgia" pitchFamily="18" charset="0"/>
            </a:rPr>
            <a:t>) </a:t>
          </a:r>
        </a:p>
      </dsp:txBody>
      <dsp:txXfrm>
        <a:off x="1284012" y="1428416"/>
        <a:ext cx="1928031" cy="1064290"/>
      </dsp:txXfrm>
    </dsp:sp>
    <dsp:sp modelId="{47C50862-0109-408D-B77D-F8577891BA96}">
      <dsp:nvSpPr>
        <dsp:cNvPr id="0" name=""/>
        <dsp:cNvSpPr/>
      </dsp:nvSpPr>
      <dsp:spPr>
        <a:xfrm>
          <a:off x="3671411" y="1370840"/>
          <a:ext cx="3137977" cy="117944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rgbClr val="002060"/>
              </a:solidFill>
              <a:latin typeface="Georgia" pitchFamily="18" charset="0"/>
            </a:rPr>
            <a:t>художньо-педагогічні спілкування  (мистецькі заняття)</a:t>
          </a:r>
          <a:endParaRPr lang="uk-UA" sz="2000" b="1" kern="1200" dirty="0">
            <a:solidFill>
              <a:srgbClr val="002060"/>
            </a:solidFill>
            <a:latin typeface="Georgia" pitchFamily="18" charset="0"/>
            <a:ea typeface="Batang" panose="02030600000101010101" pitchFamily="18" charset="-127"/>
          </a:endParaRPr>
        </a:p>
      </dsp:txBody>
      <dsp:txXfrm>
        <a:off x="3728987" y="1428416"/>
        <a:ext cx="3022825" cy="1064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F22F1-9FAB-411C-AAE7-769569CEE367}">
      <dsp:nvSpPr>
        <dsp:cNvPr id="0" name=""/>
        <dsp:cNvSpPr/>
      </dsp:nvSpPr>
      <dsp:spPr>
        <a:xfrm>
          <a:off x="0" y="156686"/>
          <a:ext cx="5995791" cy="414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</a:rPr>
            <a:t>визначення теми</a:t>
          </a:r>
          <a:endParaRPr lang="ru-RU" sz="2000" b="1" kern="1200" dirty="0">
            <a:latin typeface="Georgia" pitchFamily="18" charset="0"/>
          </a:endParaRPr>
        </a:p>
      </dsp:txBody>
      <dsp:txXfrm>
        <a:off x="12150" y="168836"/>
        <a:ext cx="4911854" cy="390518"/>
      </dsp:txXfrm>
    </dsp:sp>
    <dsp:sp modelId="{3169D591-FDB1-4D95-B620-5B0B274BF122}">
      <dsp:nvSpPr>
        <dsp:cNvPr id="0" name=""/>
        <dsp:cNvSpPr/>
      </dsp:nvSpPr>
      <dsp:spPr>
        <a:xfrm>
          <a:off x="285731" y="785821"/>
          <a:ext cx="5995791" cy="427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</a:rPr>
            <a:t>матеріал (обладнання)</a:t>
          </a:r>
          <a:endParaRPr lang="ru-RU" sz="2000" b="1" kern="1200" dirty="0">
            <a:latin typeface="Georgia" pitchFamily="18" charset="0"/>
          </a:endParaRPr>
        </a:p>
      </dsp:txBody>
      <dsp:txXfrm>
        <a:off x="298245" y="798335"/>
        <a:ext cx="4917518" cy="402245"/>
      </dsp:txXfrm>
    </dsp:sp>
    <dsp:sp modelId="{E3CF9629-D6D5-4542-AFEF-1941E0A3C981}">
      <dsp:nvSpPr>
        <dsp:cNvPr id="0" name=""/>
        <dsp:cNvSpPr/>
      </dsp:nvSpPr>
      <dsp:spPr>
        <a:xfrm>
          <a:off x="714402" y="1357325"/>
          <a:ext cx="5995791" cy="371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</a:rPr>
            <a:t>мотивація дітей</a:t>
          </a:r>
          <a:endParaRPr lang="ru-RU" sz="2000" b="1" kern="1200" dirty="0">
            <a:latin typeface="Georgia" pitchFamily="18" charset="0"/>
          </a:endParaRPr>
        </a:p>
      </dsp:txBody>
      <dsp:txXfrm>
        <a:off x="725271" y="1368194"/>
        <a:ext cx="4920808" cy="349344"/>
      </dsp:txXfrm>
    </dsp:sp>
    <dsp:sp modelId="{01983B03-3925-4199-9B11-78AA706BE7AF}">
      <dsp:nvSpPr>
        <dsp:cNvPr id="0" name=""/>
        <dsp:cNvSpPr/>
      </dsp:nvSpPr>
      <dsp:spPr>
        <a:xfrm>
          <a:off x="1143013" y="1960446"/>
          <a:ext cx="5995791" cy="468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kern="1200" dirty="0">
            <a:latin typeface="Georgia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err="1">
              <a:latin typeface="Georgia" pitchFamily="18" charset="0"/>
            </a:rPr>
            <a:t>рефлексійні</a:t>
          </a:r>
          <a:r>
            <a:rPr lang="uk-UA" sz="2000" b="1" kern="1200" dirty="0">
              <a:latin typeface="Georgia" pitchFamily="18" charset="0"/>
            </a:rPr>
            <a:t> тематичні </a:t>
          </a:r>
          <a:r>
            <a:rPr lang="uk-UA" sz="2000" b="1" kern="1200" dirty="0" err="1">
              <a:latin typeface="Georgia" pitchFamily="18" charset="0"/>
            </a:rPr>
            <a:t>полілоги</a:t>
          </a:r>
          <a:endParaRPr lang="ru-RU" sz="2000" b="1" kern="1200" dirty="0">
            <a:latin typeface="Georgia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156733" y="1974166"/>
        <a:ext cx="4915106" cy="441008"/>
      </dsp:txXfrm>
    </dsp:sp>
    <dsp:sp modelId="{7605D258-7882-48D0-9A89-57E6D90DDEDE}">
      <dsp:nvSpPr>
        <dsp:cNvPr id="0" name=""/>
        <dsp:cNvSpPr/>
      </dsp:nvSpPr>
      <dsp:spPr>
        <a:xfrm>
          <a:off x="1500214" y="2571769"/>
          <a:ext cx="5995791" cy="674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</a:rPr>
            <a:t>методи і прийоми роботи із зерном образу</a:t>
          </a:r>
          <a:endParaRPr lang="ru-RU" sz="2000" b="1" kern="1200" dirty="0">
            <a:latin typeface="Georgia" pitchFamily="18" charset="0"/>
          </a:endParaRPr>
        </a:p>
      </dsp:txBody>
      <dsp:txXfrm>
        <a:off x="1519972" y="2591527"/>
        <a:ext cx="4903030" cy="635055"/>
      </dsp:txXfrm>
    </dsp:sp>
    <dsp:sp modelId="{986ED733-ECD1-4B2E-B32C-E3C3FED42797}">
      <dsp:nvSpPr>
        <dsp:cNvPr id="0" name=""/>
        <dsp:cNvSpPr/>
      </dsp:nvSpPr>
      <dsp:spPr>
        <a:xfrm>
          <a:off x="5390284" y="680548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526523" y="680548"/>
        <a:ext cx="333028" cy="455643"/>
      </dsp:txXfrm>
    </dsp:sp>
    <dsp:sp modelId="{0CF2A72D-1442-4F71-B127-D747787F06FC}">
      <dsp:nvSpPr>
        <dsp:cNvPr id="0" name=""/>
        <dsp:cNvSpPr/>
      </dsp:nvSpPr>
      <dsp:spPr>
        <a:xfrm>
          <a:off x="5838022" y="1741479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974261" y="1741479"/>
        <a:ext cx="333028" cy="455643"/>
      </dsp:txXfrm>
    </dsp:sp>
    <dsp:sp modelId="{FCC9ED36-ED42-4B4E-B740-554D1EABE4F2}">
      <dsp:nvSpPr>
        <dsp:cNvPr id="0" name=""/>
        <dsp:cNvSpPr/>
      </dsp:nvSpPr>
      <dsp:spPr>
        <a:xfrm>
          <a:off x="6285759" y="2786883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421998" y="2786883"/>
        <a:ext cx="333028" cy="455643"/>
      </dsp:txXfrm>
    </dsp:sp>
    <dsp:sp modelId="{FAD986AA-A753-4DC4-B649-30D2EC0631FC}">
      <dsp:nvSpPr>
        <dsp:cNvPr id="0" name=""/>
        <dsp:cNvSpPr/>
      </dsp:nvSpPr>
      <dsp:spPr>
        <a:xfrm>
          <a:off x="6733497" y="3858165"/>
          <a:ext cx="605506" cy="6055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6869736" y="3858165"/>
        <a:ext cx="333028" cy="455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01FA4-CC30-4794-A965-EEB449A1D1CF}">
      <dsp:nvSpPr>
        <dsp:cNvPr id="0" name=""/>
        <dsp:cNvSpPr/>
      </dsp:nvSpPr>
      <dsp:spPr>
        <a:xfrm>
          <a:off x="4167674" y="2750363"/>
          <a:ext cx="685610" cy="1959633"/>
        </a:xfrm>
        <a:custGeom>
          <a:avLst/>
          <a:gdLst/>
          <a:ahLst/>
          <a:cxnLst/>
          <a:rect l="0" t="0" r="0" b="0"/>
          <a:pathLst>
            <a:path>
              <a:moveTo>
                <a:pt x="685610" y="0"/>
              </a:moveTo>
              <a:lnTo>
                <a:pt x="342805" y="0"/>
              </a:lnTo>
              <a:lnTo>
                <a:pt x="342805" y="1959633"/>
              </a:lnTo>
              <a:lnTo>
                <a:pt x="0" y="1959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4458576" y="3678277"/>
        <a:ext cx="103805" cy="103805"/>
      </dsp:txXfrm>
    </dsp:sp>
    <dsp:sp modelId="{7A6A30A6-A511-404A-B390-CD043EFD867A}">
      <dsp:nvSpPr>
        <dsp:cNvPr id="0" name=""/>
        <dsp:cNvSpPr/>
      </dsp:nvSpPr>
      <dsp:spPr>
        <a:xfrm>
          <a:off x="4167674" y="2750363"/>
          <a:ext cx="685610" cy="653211"/>
        </a:xfrm>
        <a:custGeom>
          <a:avLst/>
          <a:gdLst/>
          <a:ahLst/>
          <a:cxnLst/>
          <a:rect l="0" t="0" r="0" b="0"/>
          <a:pathLst>
            <a:path>
              <a:moveTo>
                <a:pt x="685610" y="0"/>
              </a:moveTo>
              <a:lnTo>
                <a:pt x="342805" y="0"/>
              </a:lnTo>
              <a:lnTo>
                <a:pt x="342805" y="653211"/>
              </a:lnTo>
              <a:lnTo>
                <a:pt x="0" y="6532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486805" y="3053294"/>
        <a:ext cx="47348" cy="47348"/>
      </dsp:txXfrm>
    </dsp:sp>
    <dsp:sp modelId="{06E098D5-7E92-4CDF-9385-717E2EEE8EEE}">
      <dsp:nvSpPr>
        <dsp:cNvPr id="0" name=""/>
        <dsp:cNvSpPr/>
      </dsp:nvSpPr>
      <dsp:spPr>
        <a:xfrm>
          <a:off x="4167674" y="2097151"/>
          <a:ext cx="685610" cy="653211"/>
        </a:xfrm>
        <a:custGeom>
          <a:avLst/>
          <a:gdLst/>
          <a:ahLst/>
          <a:cxnLst/>
          <a:rect l="0" t="0" r="0" b="0"/>
          <a:pathLst>
            <a:path>
              <a:moveTo>
                <a:pt x="685610" y="653211"/>
              </a:moveTo>
              <a:lnTo>
                <a:pt x="342805" y="653211"/>
              </a:lnTo>
              <a:lnTo>
                <a:pt x="342805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486805" y="2400083"/>
        <a:ext cx="47348" cy="47348"/>
      </dsp:txXfrm>
    </dsp:sp>
    <dsp:sp modelId="{ACF2D66E-4F9F-4B9B-AB2E-1275C799F0C7}">
      <dsp:nvSpPr>
        <dsp:cNvPr id="0" name=""/>
        <dsp:cNvSpPr/>
      </dsp:nvSpPr>
      <dsp:spPr>
        <a:xfrm>
          <a:off x="4167674" y="790729"/>
          <a:ext cx="685610" cy="1959633"/>
        </a:xfrm>
        <a:custGeom>
          <a:avLst/>
          <a:gdLst/>
          <a:ahLst/>
          <a:cxnLst/>
          <a:rect l="0" t="0" r="0" b="0"/>
          <a:pathLst>
            <a:path>
              <a:moveTo>
                <a:pt x="685610" y="1959633"/>
              </a:moveTo>
              <a:lnTo>
                <a:pt x="342805" y="1959633"/>
              </a:lnTo>
              <a:lnTo>
                <a:pt x="342805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00" kern="1200"/>
        </a:p>
      </dsp:txBody>
      <dsp:txXfrm>
        <a:off x="4458576" y="1718643"/>
        <a:ext cx="103805" cy="103805"/>
      </dsp:txXfrm>
    </dsp:sp>
    <dsp:sp modelId="{42FCEE60-4D99-4789-98AC-4BC00621DF8B}">
      <dsp:nvSpPr>
        <dsp:cNvPr id="0" name=""/>
        <dsp:cNvSpPr/>
      </dsp:nvSpPr>
      <dsp:spPr>
        <a:xfrm rot="5400000">
          <a:off x="2985509" y="1867775"/>
          <a:ext cx="5500726" cy="17651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kern="1200" dirty="0">
              <a:solidFill>
                <a:srgbClr val="00B050"/>
              </a:solidFill>
              <a:latin typeface="Georgia" pitchFamily="18" charset="0"/>
            </a:rPr>
            <a:t>ПРОФЕСІЙНИЙ МИСТЕЦЬКИЙ КЕЙС</a:t>
          </a:r>
        </a:p>
      </dsp:txBody>
      <dsp:txXfrm>
        <a:off x="2985509" y="1867775"/>
        <a:ext cx="5500726" cy="1765175"/>
      </dsp:txXfrm>
    </dsp:sp>
    <dsp:sp modelId="{50CA9158-18D7-4415-982A-0DC8EA4B5389}">
      <dsp:nvSpPr>
        <dsp:cNvPr id="0" name=""/>
        <dsp:cNvSpPr/>
      </dsp:nvSpPr>
      <dsp:spPr>
        <a:xfrm>
          <a:off x="739621" y="268160"/>
          <a:ext cx="3428052" cy="10451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>
              <a:latin typeface="Georgia" pitchFamily="18" charset="0"/>
              <a:ea typeface="Batang" panose="02030600000101010101" pitchFamily="18" charset="-127"/>
            </a:rPr>
            <a:t>ВІДЕО-СЮЖЕТИ</a:t>
          </a:r>
        </a:p>
      </dsp:txBody>
      <dsp:txXfrm>
        <a:off x="739621" y="268160"/>
        <a:ext cx="3428052" cy="1045137"/>
      </dsp:txXfrm>
    </dsp:sp>
    <dsp:sp modelId="{A6333378-9B6E-4F63-8678-5045C3472E15}">
      <dsp:nvSpPr>
        <dsp:cNvPr id="0" name=""/>
        <dsp:cNvSpPr/>
      </dsp:nvSpPr>
      <dsp:spPr>
        <a:xfrm>
          <a:off x="739621" y="1574582"/>
          <a:ext cx="3428052" cy="10451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>
              <a:latin typeface="Georgia" pitchFamily="18" charset="0"/>
              <a:ea typeface="Batang" panose="02030600000101010101" pitchFamily="18" charset="-127"/>
            </a:rPr>
            <a:t>ХУДОЖНІ ТВОРИ</a:t>
          </a:r>
        </a:p>
      </dsp:txBody>
      <dsp:txXfrm>
        <a:off x="739621" y="1574582"/>
        <a:ext cx="3428052" cy="1045137"/>
      </dsp:txXfrm>
    </dsp:sp>
    <dsp:sp modelId="{38826C4B-0087-4679-A20F-11462071F697}">
      <dsp:nvSpPr>
        <dsp:cNvPr id="0" name=""/>
        <dsp:cNvSpPr/>
      </dsp:nvSpPr>
      <dsp:spPr>
        <a:xfrm>
          <a:off x="739621" y="2881005"/>
          <a:ext cx="3428052" cy="10451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latin typeface="Georgia" pitchFamily="18" charset="0"/>
              <a:ea typeface="Batang" panose="02030600000101010101" pitchFamily="18" charset="-127"/>
            </a:rPr>
            <a:t>QR-</a:t>
          </a:r>
          <a:r>
            <a:rPr lang="uk-UA" sz="3800" kern="1200" dirty="0">
              <a:latin typeface="Georgia" pitchFamily="18" charset="0"/>
              <a:ea typeface="Batang" panose="02030600000101010101" pitchFamily="18" charset="-127"/>
            </a:rPr>
            <a:t>коди</a:t>
          </a:r>
        </a:p>
      </dsp:txBody>
      <dsp:txXfrm>
        <a:off x="739621" y="2881005"/>
        <a:ext cx="3428052" cy="1045137"/>
      </dsp:txXfrm>
    </dsp:sp>
    <dsp:sp modelId="{97247F22-3F7F-4B22-98CF-5041E13784DA}">
      <dsp:nvSpPr>
        <dsp:cNvPr id="0" name=""/>
        <dsp:cNvSpPr/>
      </dsp:nvSpPr>
      <dsp:spPr>
        <a:xfrm>
          <a:off x="739621" y="4187427"/>
          <a:ext cx="3428052" cy="10451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>
              <a:latin typeface="Georgia" pitchFamily="18" charset="0"/>
              <a:ea typeface="Batang" panose="02030600000101010101" pitchFamily="18" charset="-127"/>
            </a:rPr>
            <a:t>МУЗИЧНИЙ СУПРОВІД</a:t>
          </a:r>
        </a:p>
      </dsp:txBody>
      <dsp:txXfrm>
        <a:off x="739621" y="4187427"/>
        <a:ext cx="3428052" cy="1045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4D77C-6B54-4813-BF83-A53C419C6224}">
      <dsp:nvSpPr>
        <dsp:cNvPr id="0" name=""/>
        <dsp:cNvSpPr/>
      </dsp:nvSpPr>
      <dsp:spPr>
        <a:xfrm>
          <a:off x="6075218" y="3152469"/>
          <a:ext cx="91440" cy="587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71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F065C-A30C-4D8C-B92D-54B3626BEE93}">
      <dsp:nvSpPr>
        <dsp:cNvPr id="0" name=""/>
        <dsp:cNvSpPr/>
      </dsp:nvSpPr>
      <dsp:spPr>
        <a:xfrm>
          <a:off x="3653441" y="1283340"/>
          <a:ext cx="2467497" cy="58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127"/>
              </a:lnTo>
              <a:lnTo>
                <a:pt x="2467497" y="400127"/>
              </a:lnTo>
              <a:lnTo>
                <a:pt x="2467497" y="5871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DAF0F-14D2-4008-B60B-D53EB05FC527}">
      <dsp:nvSpPr>
        <dsp:cNvPr id="0" name=""/>
        <dsp:cNvSpPr/>
      </dsp:nvSpPr>
      <dsp:spPr>
        <a:xfrm>
          <a:off x="3607721" y="3152469"/>
          <a:ext cx="91440" cy="587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71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323DE-CDB1-4784-9D0F-6D294DE1CB7A}">
      <dsp:nvSpPr>
        <dsp:cNvPr id="0" name=""/>
        <dsp:cNvSpPr/>
      </dsp:nvSpPr>
      <dsp:spPr>
        <a:xfrm>
          <a:off x="3607721" y="1283340"/>
          <a:ext cx="91440" cy="587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71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11236-8284-4855-B692-4F0D91B8C8DF}">
      <dsp:nvSpPr>
        <dsp:cNvPr id="0" name=""/>
        <dsp:cNvSpPr/>
      </dsp:nvSpPr>
      <dsp:spPr>
        <a:xfrm>
          <a:off x="1140223" y="3152469"/>
          <a:ext cx="91440" cy="5871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71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0A680-CD85-4A40-A69D-95F8FC3C2EDE}">
      <dsp:nvSpPr>
        <dsp:cNvPr id="0" name=""/>
        <dsp:cNvSpPr/>
      </dsp:nvSpPr>
      <dsp:spPr>
        <a:xfrm>
          <a:off x="1185943" y="1283340"/>
          <a:ext cx="2467497" cy="587152"/>
        </a:xfrm>
        <a:custGeom>
          <a:avLst/>
          <a:gdLst/>
          <a:ahLst/>
          <a:cxnLst/>
          <a:rect l="0" t="0" r="0" b="0"/>
          <a:pathLst>
            <a:path>
              <a:moveTo>
                <a:pt x="2467497" y="0"/>
              </a:moveTo>
              <a:lnTo>
                <a:pt x="2467497" y="400127"/>
              </a:lnTo>
              <a:lnTo>
                <a:pt x="0" y="400127"/>
              </a:lnTo>
              <a:lnTo>
                <a:pt x="0" y="5871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AAF58-20FC-40CE-802F-EDE4D14C2141}">
      <dsp:nvSpPr>
        <dsp:cNvPr id="0" name=""/>
        <dsp:cNvSpPr/>
      </dsp:nvSpPr>
      <dsp:spPr>
        <a:xfrm>
          <a:off x="2390259" y="1362"/>
          <a:ext cx="2526363" cy="1281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3651CF-91AB-499C-B8A5-E03EF91B36D4}">
      <dsp:nvSpPr>
        <dsp:cNvPr id="0" name=""/>
        <dsp:cNvSpPr/>
      </dsp:nvSpPr>
      <dsp:spPr>
        <a:xfrm>
          <a:off x="2614577" y="214464"/>
          <a:ext cx="2526363" cy="128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Georgia" pitchFamily="18" charset="0"/>
              <a:ea typeface="Times New Roman"/>
              <a:cs typeface="Times New Roman"/>
            </a:rPr>
            <a:t>Мистецькі художньо-педагогічні спілкування</a:t>
          </a:r>
          <a:endParaRPr lang="uk-UA" sz="1800" kern="1200" dirty="0">
            <a:latin typeface="Georgia" pitchFamily="18" charset="0"/>
          </a:endParaRPr>
        </a:p>
      </dsp:txBody>
      <dsp:txXfrm>
        <a:off x="2652125" y="252012"/>
        <a:ext cx="2451267" cy="1206881"/>
      </dsp:txXfrm>
    </dsp:sp>
    <dsp:sp modelId="{00A6AD8E-23D1-4DE1-ACB3-8045A982EF86}">
      <dsp:nvSpPr>
        <dsp:cNvPr id="0" name=""/>
        <dsp:cNvSpPr/>
      </dsp:nvSpPr>
      <dsp:spPr>
        <a:xfrm>
          <a:off x="176512" y="1870492"/>
          <a:ext cx="2018861" cy="1281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D34302-D6ED-41E9-8870-A3E02DCE3351}">
      <dsp:nvSpPr>
        <dsp:cNvPr id="0" name=""/>
        <dsp:cNvSpPr/>
      </dsp:nvSpPr>
      <dsp:spPr>
        <a:xfrm>
          <a:off x="400830" y="2083594"/>
          <a:ext cx="2018861" cy="128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Georgia" pitchFamily="18" charset="0"/>
              <a:ea typeface="Batang" panose="02030600000101010101" pitchFamily="18" charset="-127"/>
            </a:rPr>
            <a:t>теоретичні</a:t>
          </a:r>
        </a:p>
      </dsp:txBody>
      <dsp:txXfrm>
        <a:off x="438378" y="2121142"/>
        <a:ext cx="1943765" cy="1206881"/>
      </dsp:txXfrm>
    </dsp:sp>
    <dsp:sp modelId="{E0A38DBA-0190-4A2F-8C70-FACDB1E63C55}">
      <dsp:nvSpPr>
        <dsp:cNvPr id="0" name=""/>
        <dsp:cNvSpPr/>
      </dsp:nvSpPr>
      <dsp:spPr>
        <a:xfrm>
          <a:off x="176512" y="3739621"/>
          <a:ext cx="2018861" cy="1281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57638-1C92-4121-8134-4B75FE061DD3}">
      <dsp:nvSpPr>
        <dsp:cNvPr id="0" name=""/>
        <dsp:cNvSpPr/>
      </dsp:nvSpPr>
      <dsp:spPr>
        <a:xfrm>
          <a:off x="400830" y="3952723"/>
          <a:ext cx="2018861" cy="128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Georgia" pitchFamily="18" charset="0"/>
              <a:ea typeface="Batang" panose="02030600000101010101" pitchFamily="18" charset="-127"/>
            </a:rPr>
            <a:t>мистецтвознавчі</a:t>
          </a:r>
          <a:endParaRPr lang="uk-UA" sz="1800" kern="1200" dirty="0">
            <a:latin typeface="Georgia" pitchFamily="18" charset="0"/>
            <a:ea typeface="Batang" panose="02030600000101010101" pitchFamily="18" charset="-127"/>
          </a:endParaRPr>
        </a:p>
      </dsp:txBody>
      <dsp:txXfrm>
        <a:off x="438378" y="3990271"/>
        <a:ext cx="1943765" cy="1206881"/>
      </dsp:txXfrm>
    </dsp:sp>
    <dsp:sp modelId="{8ECFBB49-1844-473F-9712-9E4D46F7DAE2}">
      <dsp:nvSpPr>
        <dsp:cNvPr id="0" name=""/>
        <dsp:cNvSpPr/>
      </dsp:nvSpPr>
      <dsp:spPr>
        <a:xfrm>
          <a:off x="2644010" y="1870492"/>
          <a:ext cx="2018861" cy="1281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F958EB-411B-4890-A716-FE526E0E443E}">
      <dsp:nvSpPr>
        <dsp:cNvPr id="0" name=""/>
        <dsp:cNvSpPr/>
      </dsp:nvSpPr>
      <dsp:spPr>
        <a:xfrm>
          <a:off x="2868328" y="2083594"/>
          <a:ext cx="2018861" cy="128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</a:rPr>
            <a:t>практичні</a:t>
          </a:r>
          <a:endParaRPr lang="uk-UA" sz="2800" b="1" kern="1200" dirty="0">
            <a:latin typeface="Georgia" pitchFamily="18" charset="0"/>
            <a:ea typeface="Batang" panose="02030600000101010101" pitchFamily="18" charset="-127"/>
          </a:endParaRPr>
        </a:p>
      </dsp:txBody>
      <dsp:txXfrm>
        <a:off x="2905876" y="2121142"/>
        <a:ext cx="1943765" cy="1206881"/>
      </dsp:txXfrm>
    </dsp:sp>
    <dsp:sp modelId="{45ACB1AD-4670-46D9-8B27-BF25BF17DFE1}">
      <dsp:nvSpPr>
        <dsp:cNvPr id="0" name=""/>
        <dsp:cNvSpPr/>
      </dsp:nvSpPr>
      <dsp:spPr>
        <a:xfrm>
          <a:off x="2644010" y="3739621"/>
          <a:ext cx="2018861" cy="1281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09B169-DF06-47A5-BC13-C3C123F88F72}">
      <dsp:nvSpPr>
        <dsp:cNvPr id="0" name=""/>
        <dsp:cNvSpPr/>
      </dsp:nvSpPr>
      <dsp:spPr>
        <a:xfrm>
          <a:off x="2868328" y="3952723"/>
          <a:ext cx="2018861" cy="128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>
              <a:latin typeface="Georgia" pitchFamily="18" charset="0"/>
              <a:ea typeface="Batang" panose="02030600000101010101" pitchFamily="18" charset="-127"/>
            </a:rPr>
            <a:t>у вигляді майстерні</a:t>
          </a:r>
        </a:p>
      </dsp:txBody>
      <dsp:txXfrm>
        <a:off x="2905876" y="3990271"/>
        <a:ext cx="1943765" cy="1206881"/>
      </dsp:txXfrm>
    </dsp:sp>
    <dsp:sp modelId="{3CC73A74-BC29-4A12-ACAF-51D8BE6D2CF0}">
      <dsp:nvSpPr>
        <dsp:cNvPr id="0" name=""/>
        <dsp:cNvSpPr/>
      </dsp:nvSpPr>
      <dsp:spPr>
        <a:xfrm>
          <a:off x="5111507" y="1870492"/>
          <a:ext cx="2018861" cy="1281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512CBD-555C-45FD-AF23-EB2D51AB0C1A}">
      <dsp:nvSpPr>
        <dsp:cNvPr id="0" name=""/>
        <dsp:cNvSpPr/>
      </dsp:nvSpPr>
      <dsp:spPr>
        <a:xfrm>
          <a:off x="5335825" y="2083594"/>
          <a:ext cx="2018861" cy="128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latin typeface="Georgia" pitchFamily="18" charset="0"/>
              <a:ea typeface="Batang" panose="02030600000101010101" pitchFamily="18" charset="-127"/>
            </a:rPr>
            <a:t>комплексні</a:t>
          </a:r>
        </a:p>
      </dsp:txBody>
      <dsp:txXfrm>
        <a:off x="5373373" y="2121142"/>
        <a:ext cx="1943765" cy="1206881"/>
      </dsp:txXfrm>
    </dsp:sp>
    <dsp:sp modelId="{16F7F8E6-5539-4AB8-8D27-BF4A4E3228CA}">
      <dsp:nvSpPr>
        <dsp:cNvPr id="0" name=""/>
        <dsp:cNvSpPr/>
      </dsp:nvSpPr>
      <dsp:spPr>
        <a:xfrm>
          <a:off x="5111507" y="3739621"/>
          <a:ext cx="2018861" cy="1281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513280-2AEF-4427-8EF5-5A6FBA7E048B}">
      <dsp:nvSpPr>
        <dsp:cNvPr id="0" name=""/>
        <dsp:cNvSpPr/>
      </dsp:nvSpPr>
      <dsp:spPr>
        <a:xfrm>
          <a:off x="5335825" y="3952723"/>
          <a:ext cx="2018861" cy="128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latin typeface="Georgia" pitchFamily="18" charset="0"/>
              <a:ea typeface="Batang" panose="02030600000101010101" pitchFamily="18" charset="-127"/>
            </a:rPr>
            <a:t>взаємодія</a:t>
          </a:r>
          <a:r>
            <a:rPr lang="ru-RU" sz="1800" kern="1200" dirty="0">
              <a:latin typeface="Georgia" pitchFamily="18" charset="0"/>
              <a:ea typeface="Batang" panose="02030600000101010101" pitchFamily="18" charset="-127"/>
            </a:rPr>
            <a:t> </a:t>
          </a:r>
          <a:r>
            <a:rPr lang="ru-RU" sz="1800" kern="1200" dirty="0" err="1">
              <a:latin typeface="Georgia" pitchFamily="18" charset="0"/>
              <a:ea typeface="Batang" panose="02030600000101010101" pitchFamily="18" charset="-127"/>
            </a:rPr>
            <a:t>мистецтв</a:t>
          </a:r>
          <a:endParaRPr lang="uk-UA" sz="1800" kern="1200" dirty="0">
            <a:latin typeface="Georgia" pitchFamily="18" charset="0"/>
            <a:ea typeface="Batang" panose="02030600000101010101" pitchFamily="18" charset="-127"/>
          </a:endParaRPr>
        </a:p>
      </dsp:txBody>
      <dsp:txXfrm>
        <a:off x="5373373" y="3990271"/>
        <a:ext cx="1943765" cy="12068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12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22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#1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9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7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3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4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7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1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0" y="0"/>
            <a:ext cx="91291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91589"/>
            <a:ext cx="8176421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спікер</a:t>
            </a:r>
            <a:r>
              <a:rPr lang="ru-RU" sz="16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 – </a:t>
            </a:r>
            <a:r>
              <a:rPr lang="ru-RU" sz="1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консультант </a:t>
            </a:r>
            <a:r>
              <a:rPr lang="ru-RU" sz="16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ку «</a:t>
            </a:r>
            <a:r>
              <a:rPr lang="ru-RU" sz="16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цпрпп</a:t>
            </a:r>
            <a:r>
              <a:rPr lang="ru-RU" sz="16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 </a:t>
            </a:r>
            <a:r>
              <a:rPr lang="ru-RU" sz="1600" b="1" cap="all" dirty="0" err="1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вмр</a:t>
            </a:r>
            <a:r>
              <a:rPr lang="ru-RU" sz="16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»  ЛАРИСА </a:t>
            </a:r>
            <a:r>
              <a:rPr lang="ru-RU" sz="16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alibri Light" pitchFamily="34" charset="0"/>
                <a:ea typeface="Cambria Math" panose="02040503050406030204" pitchFamily="18" charset="0"/>
              </a:rPr>
              <a:t>бОНДАРЧУК</a:t>
            </a:r>
            <a:endParaRPr lang="ru-RU" sz="16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Calibri Light" pitchFamily="34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7038"/>
            <a:ext cx="17748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1503077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Методичний вісник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285992"/>
            <a:ext cx="6357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«Завдання та зміст педагогічної роботи з художньо-продуктивного </a:t>
            </a:r>
            <a:r>
              <a:rPr lang="uk-UA" sz="2400" b="1" dirty="0" err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образотворення</a:t>
            </a:r>
            <a:r>
              <a:rPr lang="uk-UA" sz="24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в ЗДО, відповідно до вимог програми для дітей від 2 до 7 років «Дитина»</a:t>
            </a:r>
            <a:endParaRPr lang="ru-RU" sz="2400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cprvmr.edu.vn.ua/uploads/design/Photo/PL_PERSONAL/07PL_BONDARCHU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74" y="4386590"/>
            <a:ext cx="1928826" cy="190499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07704" y="371403"/>
            <a:ext cx="6835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0000CC"/>
                </a:solidFill>
              </a:rPr>
              <a:t>Заняття міської школи молодого майстра</a:t>
            </a:r>
          </a:p>
          <a:p>
            <a:r>
              <a:rPr lang="uk-UA" sz="2000" b="1" dirty="0" smtClean="0">
                <a:solidFill>
                  <a:srgbClr val="0000CC"/>
                </a:solidFill>
              </a:rPr>
              <a:t>«Творення» для вихователів  зі стажем роботи до </a:t>
            </a:r>
            <a:r>
              <a:rPr lang="uk-UA" sz="2000" b="1" dirty="0" err="1" smtClean="0">
                <a:solidFill>
                  <a:srgbClr val="0000CC"/>
                </a:solidFill>
              </a:rPr>
              <a:t>ІІІ-х</a:t>
            </a:r>
            <a:r>
              <a:rPr lang="uk-UA" sz="2000" b="1" dirty="0" smtClean="0">
                <a:solidFill>
                  <a:srgbClr val="0000CC"/>
                </a:solidFill>
              </a:rPr>
              <a:t> років</a:t>
            </a:r>
          </a:p>
          <a:p>
            <a:r>
              <a:rPr lang="uk-UA" sz="2000" b="1" dirty="0" smtClean="0">
                <a:solidFill>
                  <a:srgbClr val="0000CC"/>
                </a:solidFill>
              </a:rPr>
              <a:t>24.05.2023р.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4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8749789"/>
              </p:ext>
            </p:extLst>
          </p:nvPr>
        </p:nvGraphicFramePr>
        <p:xfrm>
          <a:off x="0" y="500042"/>
          <a:ext cx="735808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554" name="Picture 2" descr="https://encrypted-tbn0.gstatic.com/images?q=tbn:ANd9GcSEnAHChuhKrkIe_a_zat3_Qpa7pS9onRVtzcxkGMFL5XAgRPcC9HuDgfrmY-4&amp;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571480"/>
            <a:ext cx="2071702" cy="1428760"/>
          </a:xfrm>
          <a:prstGeom prst="rect">
            <a:avLst/>
          </a:prstGeom>
          <a:noFill/>
        </p:spPr>
      </p:pic>
      <p:pic>
        <p:nvPicPr>
          <p:cNvPr id="23556" name="Picture 4" descr="https://encrypted-tbn0.gstatic.com/images?q=tbn:ANd9GcQi9kL60B851PmZCTde98T4GnBJfhfUncPf1qdbGu97xgF79-ENmYNI42wRS5s&amp;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929198"/>
            <a:ext cx="2000264" cy="1785951"/>
          </a:xfrm>
          <a:prstGeom prst="rect">
            <a:avLst/>
          </a:prstGeom>
          <a:noFill/>
        </p:spPr>
      </p:pic>
      <p:pic>
        <p:nvPicPr>
          <p:cNvPr id="23558" name="Picture 6" descr="https://encrypted-tbn0.gstatic.com/images?q=tbn:ANd9GcSc2HKbPcrao-X4KQ-8N9gc7FtqmWyLPT0wIuO00n7Ta_YkkFh3Hw5LG_ljXQ&amp;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2285992"/>
            <a:ext cx="2000264" cy="1440668"/>
          </a:xfrm>
          <a:prstGeom prst="rect">
            <a:avLst/>
          </a:prstGeom>
          <a:noFill/>
        </p:spPr>
      </p:pic>
      <p:pic>
        <p:nvPicPr>
          <p:cNvPr id="23560" name="Picture 8" descr="https://encrypted-tbn0.gstatic.com/images?q=tbn:ANd9GcQTPb8RH9QdR09lI_MP6ti3p2sIilQ5geN15t9Mv_G67eQrwz1iAG3vR2BUMVE&amp;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4286256"/>
            <a:ext cx="1143008" cy="114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89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9109537"/>
              </p:ext>
            </p:extLst>
          </p:nvPr>
        </p:nvGraphicFramePr>
        <p:xfrm>
          <a:off x="755576" y="764704"/>
          <a:ext cx="7531200" cy="523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506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5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06" name="Picture 2" descr="https://encrypted-tbn0.gstatic.com/images?q=tbn:ANd9GcS3ofHuXLmGQMqWBI0t91zO26vXguZPljT4XaZ_izgNz2fjbYGz27vbWrdhHQ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0585" y="785794"/>
            <a:ext cx="3107550" cy="2071702"/>
          </a:xfrm>
          <a:prstGeom prst="rect">
            <a:avLst/>
          </a:prstGeom>
          <a:noFill/>
        </p:spPr>
      </p:pic>
      <p:pic>
        <p:nvPicPr>
          <p:cNvPr id="21508" name="Picture 4" descr="https://encrypted-tbn0.gstatic.com/images?q=tbn:ANd9GcRYq-3gQq7smIlyyLNZ5EBznQW2vR82SgEMvJ4cHkJ_8wVhDkGH7uPs1I-eZC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3265821"/>
            <a:ext cx="3025899" cy="2204050"/>
          </a:xfrm>
          <a:prstGeom prst="rect">
            <a:avLst/>
          </a:prstGeom>
          <a:noFill/>
        </p:spPr>
      </p:pic>
      <p:pic>
        <p:nvPicPr>
          <p:cNvPr id="1026" name="Picture 2" descr="Image result for матеріали для млювання">
            <a:extLst>
              <a:ext uri="{FF2B5EF4-FFF2-40B4-BE49-F238E27FC236}">
                <a16:creationId xmlns:a16="http://schemas.microsoft.com/office/drawing/2014/main" xmlns="" id="{653CB840-4458-A690-E57E-A86E3078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85795"/>
            <a:ext cx="3025899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related image detail">
            <a:extLst>
              <a:ext uri="{FF2B5EF4-FFF2-40B4-BE49-F238E27FC236}">
                <a16:creationId xmlns:a16="http://schemas.microsoft.com/office/drawing/2014/main" xmlns="" id="{52D6B3A2-A0B1-B23D-E554-6DC389423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784" y="3265821"/>
            <a:ext cx="3107550" cy="22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9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94829AA3-C9F2-5775-33DA-80074EF1972A}"/>
              </a:ext>
            </a:extLst>
          </p:cNvPr>
          <p:cNvSpPr/>
          <p:nvPr/>
        </p:nvSpPr>
        <p:spPr>
          <a:xfrm>
            <a:off x="1635940" y="455016"/>
            <a:ext cx="58721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Принципи організації </a:t>
            </a:r>
          </a:p>
          <a:p>
            <a:pPr algn="ctr"/>
            <a:r>
              <a:rPr lang="uk-UA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мистецької освіти</a:t>
            </a:r>
            <a:endParaRPr lang="uk-UA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F1E12191-E55C-3CCB-064E-BABB9E31C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681503"/>
              </p:ext>
            </p:extLst>
          </p:nvPr>
        </p:nvGraphicFramePr>
        <p:xfrm>
          <a:off x="755576" y="1718925"/>
          <a:ext cx="74281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86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89309242"/>
              </p:ext>
            </p:extLst>
          </p:nvPr>
        </p:nvGraphicFramePr>
        <p:xfrm>
          <a:off x="460375" y="1250344"/>
          <a:ext cx="8216081" cy="520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FC476EA-9061-918F-1347-8AF9EA4EB894}"/>
              </a:ext>
            </a:extLst>
          </p:cNvPr>
          <p:cNvSpPr/>
          <p:nvPr/>
        </p:nvSpPr>
        <p:spPr>
          <a:xfrm>
            <a:off x="307975" y="480903"/>
            <a:ext cx="84561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«</a:t>
            </a:r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Дитина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 у </a:t>
            </a:r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світі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мистецтва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/>
                <a:cs typeface="Times New Roman"/>
              </a:rPr>
              <a:t>»</a:t>
            </a:r>
            <a:endParaRPr lang="uk-UA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40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5A8F146B-CD9E-5DD6-AF8E-20C17B25F41D}"/>
              </a:ext>
            </a:extLst>
          </p:cNvPr>
          <p:cNvSpPr/>
          <p:nvPr/>
        </p:nvSpPr>
        <p:spPr>
          <a:xfrm>
            <a:off x="-23085" y="332656"/>
            <a:ext cx="9153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Художньо-продуктивне </a:t>
            </a:r>
            <a:r>
              <a:rPr lang="uk-UA" sz="3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образотворення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AC4433C-295C-E8C6-43C3-FD7E7605F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723601"/>
              </p:ext>
            </p:extLst>
          </p:nvPr>
        </p:nvGraphicFramePr>
        <p:xfrm>
          <a:off x="1187624" y="1397000"/>
          <a:ext cx="705678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71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0992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1E58CF67-7F2B-1C6B-0841-B76415FBF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854981"/>
              </p:ext>
            </p:extLst>
          </p:nvPr>
        </p:nvGraphicFramePr>
        <p:xfrm>
          <a:off x="1115616" y="1397000"/>
          <a:ext cx="727280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991600-7F0B-B57E-9F41-064D4871209A}"/>
              </a:ext>
            </a:extLst>
          </p:cNvPr>
          <p:cNvSpPr txBox="1"/>
          <p:nvPr/>
        </p:nvSpPr>
        <p:spPr>
          <a:xfrm>
            <a:off x="971600" y="410419"/>
            <a:ext cx="7416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Художньо-продуктивне </a:t>
            </a:r>
            <a:r>
              <a:rPr lang="uk-UA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образотворення</a:t>
            </a:r>
            <a:endParaRPr lang="uk-UA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2" name="Picture 4" descr="Image result for малювання аплікація">
            <a:extLst>
              <a:ext uri="{FF2B5EF4-FFF2-40B4-BE49-F238E27FC236}">
                <a16:creationId xmlns:a16="http://schemas.microsoft.com/office/drawing/2014/main" xmlns="" id="{2E49605C-CAFB-1408-678F-60B071BB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96" y="4797152"/>
            <a:ext cx="2325432" cy="17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малювання у здо">
            <a:extLst>
              <a:ext uri="{FF2B5EF4-FFF2-40B4-BE49-F238E27FC236}">
                <a16:creationId xmlns:a16="http://schemas.microsoft.com/office/drawing/2014/main" xmlns="" id="{03AA0B5F-A747-22FA-AE25-767AFF60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844" y="4877768"/>
            <a:ext cx="2325432" cy="177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7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3BFB0360-5BE9-360B-5AF4-D703C6233202}"/>
              </a:ext>
            </a:extLst>
          </p:cNvPr>
          <p:cNvSpPr/>
          <p:nvPr/>
        </p:nvSpPr>
        <p:spPr>
          <a:xfrm>
            <a:off x="1475656" y="404664"/>
            <a:ext cx="6564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Освітні завдання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6DD2C0-9AA1-317C-7D07-F55D73F8E7FE}"/>
              </a:ext>
            </a:extLst>
          </p:cNvPr>
          <p:cNvSpPr txBox="1"/>
          <p:nvPr/>
        </p:nvSpPr>
        <p:spPr>
          <a:xfrm>
            <a:off x="630363" y="1574470"/>
            <a:ext cx="7856040" cy="452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забезпечення інтересу до образотворчої діяльності. Забезпечувати атмосферу емоційно-піднесеного настрою під час образотворчої діяльності.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у дітей інтерес до різних зображувальних засобів, дослідження їх властивостей.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Організовувати образотворчу діяльність з пріоритетом вирішення завдань сенсорного розвитку: використання різних частин тіла (пальчики, долоньки, ступні), різних безпечних поверхонь та матеріалів для створення образів.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Знайомити дітей з основними та похідними кольорами.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техніки малювання, що забезпечують позитивний результат дитячих робіт (малювання пальчиками, долоньками, ніжками).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бажання діяти з пластичними матеріалами (глиною, звичайним та солоним тістом).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Підтримувати прагнення створювати образи різними засобами.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B9ABE642-56DD-8719-F248-9E793B1A5BFD}"/>
              </a:ext>
            </a:extLst>
          </p:cNvPr>
          <p:cNvSpPr/>
          <p:nvPr/>
        </p:nvSpPr>
        <p:spPr>
          <a:xfrm>
            <a:off x="437695" y="548680"/>
            <a:ext cx="8268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ЗМІСТ ПЕДАГОГІЧНОЇ РОБОТИ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EB1595-F090-FB0A-06E3-850AD9B1100C}"/>
              </a:ext>
            </a:extLst>
          </p:cNvPr>
          <p:cNvSpPr txBox="1"/>
          <p:nvPr/>
        </p:nvSpPr>
        <p:spPr>
          <a:xfrm>
            <a:off x="539553" y="1583353"/>
            <a:ext cx="7992888" cy="4130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Малювання "</a:t>
            </a:r>
            <a:r>
              <a:rPr lang="uk-UA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uk-UA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uk-UA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(вільне малювання /малювання без зразка)</a:t>
            </a:r>
            <a:endParaRPr lang="uk-UA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експериментування дітей із зображувальними засобами: пізнання властивостей пальчикових,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гуашевих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фарб на основі крему тощо.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Знайомити дітей з основними кольорами (жовтий, червоний, синій) та похідними шляхом змішування фарб і виконання ігрових завдань.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як вертикальні, так і горизонтальні поверхні для малювання.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Малювати під музичний супровід.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техніки малювання пальчиками, долоньками, ніжками, широкими пензлями, штампування для отримання задоволення від процесу та досягнення позитивного результату. 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21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30C7A24-F18F-3FAE-D213-82CB88B79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D249B14C-DC9A-0CC9-01B9-63B23EAAD278}"/>
              </a:ext>
            </a:extLst>
          </p:cNvPr>
          <p:cNvSpPr/>
          <p:nvPr/>
        </p:nvSpPr>
        <p:spPr>
          <a:xfrm>
            <a:off x="1619672" y="620688"/>
            <a:ext cx="6035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ОСВІТНІ ЗАВДАННЯ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CB9A63-7AA7-DF59-E33A-B3B9FDEE56FE}"/>
              </a:ext>
            </a:extLst>
          </p:cNvPr>
          <p:cNvSpPr txBox="1"/>
          <p:nvPr/>
        </p:nvSpPr>
        <p:spPr>
          <a:xfrm>
            <a:off x="155575" y="1346458"/>
            <a:ext cx="8736905" cy="551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уяву, спостережливість.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-позитивну творчу атмосферу.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Стимулювати самостійність дітей у створенні образів.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Спонукати до варіативності у виборі технік, засобів і способів створення образів.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ознайомлення дітей з творами живопису українських та зарубіжних художників-класиків, сучасних українських митців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Підтримувати прагнення розуміти мову живопису, вирізняти засоби виразності у мистецтві.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Спонукати до розвитку уміння естетично оцінювати власну образотворчу діяльність.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впевненість в успішній реалізації власного творчого задуму.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Сприяти усвідомленню дітьми думки про те, що в образотворчій діяльності розвиваються навички, необхідні для формування життєвої компетентності: уміння одягатися зі смаком, створювати затишок у приміщенні, надавати зіпсованим речам друге життя, декорувати, застосовувати основи кулінарної майстерності тощо.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Формувати естетичне ставлення до творів образотворчого мистецтва й об'єктів довкілля.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3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Батькам і вчителям: як вирішувати конфлікти і співпрацювати заради діт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3929066"/>
            <a:ext cx="3571900" cy="22614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500174"/>
            <a:ext cx="6858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гармонійний розвиток особистості, 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творчий підхід до життя,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формування ціннісного ставлення до краси,загальної культури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>
                <a:latin typeface="Georgia" pitchFamily="18" charset="0"/>
              </a:rPr>
              <a:t>здобуття дитиною </a:t>
            </a:r>
            <a:r>
              <a:rPr lang="uk-UA" sz="2400" b="1" dirty="0" err="1">
                <a:latin typeface="Georgia" pitchFamily="18" charset="0"/>
              </a:rPr>
              <a:t>артосвіти</a:t>
            </a:r>
            <a:r>
              <a:rPr lang="uk-UA" sz="2400" b="1" dirty="0">
                <a:latin typeface="Georgia" pitchFamily="18" charset="0"/>
              </a:rPr>
              <a:t> шляхом залучення її до мистецької діяльності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83582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Головна мета мистецької освіти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7401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78571C-B1DA-16F0-E5C9-2B403EC3D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8178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06F166-7A82-73AC-0E04-788E87008D0C}"/>
              </a:ext>
            </a:extLst>
          </p:cNvPr>
          <p:cNvSpPr txBox="1"/>
          <p:nvPr/>
        </p:nvSpPr>
        <p:spPr>
          <a:xfrm>
            <a:off x="319944" y="476672"/>
            <a:ext cx="8504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ЗМІСТ ПЕДАГОГІЧНОЇ РОБОТИ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E8E869-8774-5B8D-4602-A68856CF8A69}"/>
              </a:ext>
            </a:extLst>
          </p:cNvPr>
          <p:cNvSpPr txBox="1"/>
          <p:nvPr/>
        </p:nvSpPr>
        <p:spPr>
          <a:xfrm>
            <a:off x="279028" y="1052736"/>
            <a:ext cx="8401347" cy="571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Малювання "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painting</a:t>
            </a:r>
            <a:r>
              <a:rPr lang="uk-UA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(вільне малювання /малювання без зразка).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самостійного пошуку дітьми засобів.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Урізноманітнювати поверхні для нанесення зображень 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Продовжувати розвивати уміння доцільно використовувати різноманітні засоби образотворчої діяльності, стимулювати дітей до створення палітри фарб шляхом змішування основних кольорів.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Розширювати уявлення про кольоровий спектр, гармонійне поєднання кольорів, значення кольору.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Заохочувати дітей поєднувати різні техніки малювання.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 впевненість у власному виборі засобів, способів, технік створення образу.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умови для малювання з натури, за уявою.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 силуети різних зображень для обведення пензликами.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Продовжувати формувати уміння зафарбовувати та тонувати поверхні за допомогою губки, малярського валика.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Ознайомлювати з елементами декорування предметів за мотивами українських народних розписів і сучасних технік.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Стимулювати дитячу ініціативність і самостійність у виконанні персональної роботи та формувати уміння домовлятися, узгоджувати дії під час виконання колективних робіт. 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Продовжувати ознайомлювати дітей  з видами образотворчого мистецтва (живопис, графіка, скульптура, архітектура,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декоративно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-ужиткове мистецтво).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Формувати естетичне ставлення до творів образотворчого мистецтва.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65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617" y="-173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Види образотворчого мистецтва - презентація з образотворчого мистецтва">
            <a:extLst>
              <a:ext uri="{FF2B5EF4-FFF2-40B4-BE49-F238E27FC236}">
                <a16:creationId xmlns:a16="http://schemas.microsoft.com/office/drawing/2014/main" xmlns="" id="{0B98E5C3-9BCC-461A-BECF-09F991943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5" y="3303354"/>
            <a:ext cx="36818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6326FFAE-783C-381D-48BA-29A554F76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402" y="210307"/>
            <a:ext cx="3703747" cy="28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DEE7A432-C614-0941-FCD2-3B2878DC9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25934"/>
            <a:ext cx="3384376" cy="28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F171E518-9A58-4D4D-102A-7CA50EF23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344964"/>
            <a:ext cx="3384376" cy="29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35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62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27576A71-7E49-6194-DB69-B8BBEA977CA1}"/>
              </a:ext>
            </a:extLst>
          </p:cNvPr>
          <p:cNvSpPr/>
          <p:nvPr/>
        </p:nvSpPr>
        <p:spPr>
          <a:xfrm>
            <a:off x="1211144" y="476672"/>
            <a:ext cx="672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Жанри живопису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EFD3DC37-081B-C825-E48F-C53D722F2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174087"/>
              </p:ext>
            </p:extLst>
          </p:nvPr>
        </p:nvGraphicFramePr>
        <p:xfrm>
          <a:off x="898288" y="1397000"/>
          <a:ext cx="71300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008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90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1BFFC94E-EC2F-6E33-900D-F59CE070305C}"/>
              </a:ext>
            </a:extLst>
          </p:cNvPr>
          <p:cNvSpPr/>
          <p:nvPr/>
        </p:nvSpPr>
        <p:spPr>
          <a:xfrm>
            <a:off x="1036416" y="404664"/>
            <a:ext cx="707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Засоби виразності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5D079E2C-5805-6E61-9B44-1C0D5E6B3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311129"/>
              </p:ext>
            </p:extLst>
          </p:nvPr>
        </p:nvGraphicFramePr>
        <p:xfrm>
          <a:off x="851756" y="1472457"/>
          <a:ext cx="7440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893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0773220"/>
              </p:ext>
            </p:extLst>
          </p:nvPr>
        </p:nvGraphicFramePr>
        <p:xfrm>
          <a:off x="611560" y="1394376"/>
          <a:ext cx="7727346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C2C46E0E-6EF1-125A-4F9D-84C8E2BD35EE}"/>
              </a:ext>
            </a:extLst>
          </p:cNvPr>
          <p:cNvSpPr/>
          <p:nvPr/>
        </p:nvSpPr>
        <p:spPr>
          <a:xfrm>
            <a:off x="1579835" y="321980"/>
            <a:ext cx="5984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В</a:t>
            </a:r>
            <a:r>
              <a:rPr lang="uk-UA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иди малювання</a:t>
            </a:r>
            <a:endParaRPr lang="uk-U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01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1143" y="-26536"/>
            <a:ext cx="9252520" cy="68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A3B78180-37EF-1367-6FE1-9D92D82FEA0E}"/>
              </a:ext>
            </a:extLst>
          </p:cNvPr>
          <p:cNvSpPr/>
          <p:nvPr/>
        </p:nvSpPr>
        <p:spPr>
          <a:xfrm>
            <a:off x="161979" y="476374"/>
            <a:ext cx="8820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Предметне малювання</a:t>
            </a:r>
          </a:p>
        </p:txBody>
      </p:sp>
      <p:pic>
        <p:nvPicPr>
          <p:cNvPr id="4100" name="Picture 4" descr="Image result for малювання фруктів">
            <a:extLst>
              <a:ext uri="{FF2B5EF4-FFF2-40B4-BE49-F238E27FC236}">
                <a16:creationId xmlns:a16="http://schemas.microsoft.com/office/drawing/2014/main" xmlns="" id="{AFE118FF-A892-696B-6145-281AA4D00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106" y="4325350"/>
            <a:ext cx="3545830" cy="22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малювання ваза">
            <a:extLst>
              <a:ext uri="{FF2B5EF4-FFF2-40B4-BE49-F238E27FC236}">
                <a16:creationId xmlns:a16="http://schemas.microsoft.com/office/drawing/2014/main" xmlns="" id="{797F0E58-A1C3-B9CA-345C-089821D5D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190" y="1742436"/>
            <a:ext cx="3467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малювання зайчик">
            <a:extLst>
              <a:ext uri="{FF2B5EF4-FFF2-40B4-BE49-F238E27FC236}">
                <a16:creationId xmlns:a16="http://schemas.microsoft.com/office/drawing/2014/main" xmlns="" id="{1F953634-B946-1A64-5D4C-934E36C8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190" y="4399741"/>
            <a:ext cx="346709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малювання ялинка">
            <a:extLst>
              <a:ext uri="{FF2B5EF4-FFF2-40B4-BE49-F238E27FC236}">
                <a16:creationId xmlns:a16="http://schemas.microsoft.com/office/drawing/2014/main" xmlns="" id="{FF8315C7-B76D-8C77-0C6F-884F5416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748102"/>
            <a:ext cx="3467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5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252520" cy="68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CADAEA1A-8FD6-3754-82CC-F77F387BC6FC}"/>
              </a:ext>
            </a:extLst>
          </p:cNvPr>
          <p:cNvSpPr/>
          <p:nvPr/>
        </p:nvSpPr>
        <p:spPr>
          <a:xfrm>
            <a:off x="1228031" y="404551"/>
            <a:ext cx="6654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Сюжетне малювання</a:t>
            </a:r>
          </a:p>
        </p:txBody>
      </p:sp>
      <p:pic>
        <p:nvPicPr>
          <p:cNvPr id="5124" name="Picture 4" descr="See related image detail">
            <a:extLst>
              <a:ext uri="{FF2B5EF4-FFF2-40B4-BE49-F238E27FC236}">
                <a16:creationId xmlns:a16="http://schemas.microsoft.com/office/drawing/2014/main" xmlns="" id="{9A0FE8B6-8291-06EA-70CE-B18C883A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031" y="1412776"/>
            <a:ext cx="6654387" cy="48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13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8481"/>
            <a:ext cx="9298679" cy="697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6235D0B7-B15E-11D4-881F-E0DDAC3FE090}"/>
              </a:ext>
            </a:extLst>
          </p:cNvPr>
          <p:cNvSpPr/>
          <p:nvPr/>
        </p:nvSpPr>
        <p:spPr>
          <a:xfrm>
            <a:off x="646085" y="242073"/>
            <a:ext cx="78518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Декоративне малювання</a:t>
            </a:r>
          </a:p>
        </p:txBody>
      </p:sp>
      <p:pic>
        <p:nvPicPr>
          <p:cNvPr id="6152" name="Picture 8" descr="See related image detail">
            <a:extLst>
              <a:ext uri="{FF2B5EF4-FFF2-40B4-BE49-F238E27FC236}">
                <a16:creationId xmlns:a16="http://schemas.microsoft.com/office/drawing/2014/main" xmlns="" id="{37C926AF-BE8D-3CD3-33A6-0CFE13BA3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84" y="2432838"/>
            <a:ext cx="2886520" cy="41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ee related image detail">
            <a:extLst>
              <a:ext uri="{FF2B5EF4-FFF2-40B4-BE49-F238E27FC236}">
                <a16:creationId xmlns:a16="http://schemas.microsoft.com/office/drawing/2014/main" xmlns="" id="{87E5F80F-BA7F-7F07-0872-5F34B175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416" y="2390813"/>
            <a:ext cx="2843837" cy="418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ee related image detail">
            <a:extLst>
              <a:ext uri="{FF2B5EF4-FFF2-40B4-BE49-F238E27FC236}">
                <a16:creationId xmlns:a16="http://schemas.microsoft.com/office/drawing/2014/main" xmlns="" id="{013AE27A-7228-86D8-57D4-7AC941DFF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098" y="1280860"/>
            <a:ext cx="25622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17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6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F05D82DE-12EB-C256-5A2B-1C5CC9B55441}"/>
              </a:ext>
            </a:extLst>
          </p:cNvPr>
          <p:cNvSpPr/>
          <p:nvPr/>
        </p:nvSpPr>
        <p:spPr>
          <a:xfrm>
            <a:off x="-54830" y="476672"/>
            <a:ext cx="8940269" cy="15524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«Мистецтво є посередник того,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не можна висловити»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1C3A9E-743C-3483-225D-21EB8698A5AB}"/>
              </a:ext>
            </a:extLst>
          </p:cNvPr>
          <p:cNvSpPr txBox="1"/>
          <p:nvPr/>
        </p:nvSpPr>
        <p:spPr>
          <a:xfrm>
            <a:off x="4716016" y="2497883"/>
            <a:ext cx="465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Йоганн Вольфганг Гете</a:t>
            </a:r>
            <a:endParaRPr lang="uk-UA" dirty="0"/>
          </a:p>
        </p:txBody>
      </p:sp>
      <p:pic>
        <p:nvPicPr>
          <p:cNvPr id="7" name="Picture 2" descr="Image result for декоративне малюванняу здо">
            <a:extLst>
              <a:ext uri="{FF2B5EF4-FFF2-40B4-BE49-F238E27FC236}">
                <a16:creationId xmlns:a16="http://schemas.microsoft.com/office/drawing/2014/main" xmlns="" id="{F1C24FE8-2E74-BD27-63C9-7C7DAA12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60966"/>
            <a:ext cx="3960440" cy="29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08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44824"/>
            <a:ext cx="7416824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 err="1">
                <a:solidFill>
                  <a:srgbClr val="0000CC"/>
                </a:solidFill>
              </a:rPr>
              <a:t>Використані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джерела</a:t>
            </a:r>
            <a:r>
              <a:rPr lang="ru-RU" sz="2400" b="1" smtClean="0">
                <a:solidFill>
                  <a:srgbClr val="0000CC"/>
                </a:solidFill>
              </a:rPr>
              <a:t>:</a:t>
            </a:r>
          </a:p>
          <a:p>
            <a:endParaRPr lang="ru-RU" sz="2400" b="1" dirty="0">
              <a:solidFill>
                <a:srgbClr val="0000CC"/>
              </a:solidFill>
            </a:endParaRPr>
          </a:p>
          <a:p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1.	А.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Микуліна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«Методика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навчання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малюванню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дітей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дошкільного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віку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»</a:t>
            </a:r>
          </a:p>
          <a:p>
            <a:endParaRPr lang="ru-RU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2.	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Науковий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керівник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проєкту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В.О.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Огнев’юк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«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Освітня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програма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для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дітей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від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2 до 7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років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«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Дитина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»</a:t>
            </a:r>
          </a:p>
          <a:p>
            <a:endParaRPr lang="ru-RU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3.	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Наукові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редактори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: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Г.В.Бєлєнька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О.Л.Богініч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В.М.Вертугіна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І.В.Кондратець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«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Методичні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рекомендації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до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Освітньої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програми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для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дітей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від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2 до 7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років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«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Дитина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» </a:t>
            </a:r>
          </a:p>
          <a:p>
            <a:endParaRPr lang="ru-RU" dirty="0">
              <a:solidFill>
                <a:srgbClr val="0000CC"/>
              </a:solidFill>
              <a:latin typeface="Microsoft Sans Serif" pitchFamily="34" charset="0"/>
              <a:cs typeface="Microsoft Sans Serif" pitchFamily="34" charset="0"/>
            </a:endParaRPr>
          </a:p>
          <a:p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4.	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О.Половіна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//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Вихователь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-методист 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дошкільного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закладу.-2019.-№1 «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Мистецька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освіта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дошкільників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: не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відтворювати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, а </a:t>
            </a:r>
            <a:r>
              <a:rPr lang="ru-RU" dirty="0" err="1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творити</a:t>
            </a:r>
            <a:r>
              <a:rPr lang="ru-RU" dirty="0">
                <a:solidFill>
                  <a:srgbClr val="0000CC"/>
                </a:solidFill>
                <a:latin typeface="Microsoft Sans Serif" pitchFamily="34" charset="0"/>
                <a:cs typeface="Microsoft Sans Serif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2187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500042"/>
            <a:ext cx="7903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Види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</a:t>
            </a:r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мистецької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</a:t>
            </a:r>
            <a:r>
              <a:rPr lang="ru-RU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діяльності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655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937"/>
            <a:ext cx="9144000" cy="67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3527A69F-DE93-0BE7-D5E8-B13CCD5D9ED2}"/>
              </a:ext>
            </a:extLst>
          </p:cNvPr>
          <p:cNvSpPr/>
          <p:nvPr/>
        </p:nvSpPr>
        <p:spPr>
          <a:xfrm>
            <a:off x="1558195" y="526455"/>
            <a:ext cx="6027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Дякую за увагу!</a:t>
            </a:r>
          </a:p>
        </p:txBody>
      </p:sp>
      <p:pic>
        <p:nvPicPr>
          <p:cNvPr id="8196" name="Picture 4" descr="Image result for малювння">
            <a:extLst>
              <a:ext uri="{FF2B5EF4-FFF2-40B4-BE49-F238E27FC236}">
                <a16:creationId xmlns:a16="http://schemas.microsoft.com/office/drawing/2014/main" xmlns="" id="{BE826488-305C-8990-A811-B650E2DD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448135" cy="320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4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/>
        </p:nvGraphicFramePr>
        <p:xfrm>
          <a:off x="285720" y="357166"/>
          <a:ext cx="857256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7" name="AutoShape 5" descr="Малювання інструментами і художника руки Ліцензійні Стокові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9" name="AutoShape 7" descr="Малювання інструментами і художника руки Ліцензійні Стокові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Малювання інструментами і художника руки Ліцензійні Стокові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3" name="AutoShape 11" descr="Людина ескізів Топ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5" name="AutoShape 13" descr="Людина ескізів Топ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7" name="AutoShape 15" descr="Робоче місце художник, плоскі мирян, top погляд, робочий стіл Стокова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9" name="AutoShape 17" descr="Робоче місце художник, плоскі мирян, top погляд, робочий стіл Стокова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1" name="AutoShape 19" descr="Робоче місце художник, плоскі мирян, top погляд, робочий стіл Стокова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94" name="Picture 22" descr="https://encrypted-tbn0.gstatic.com/images?q=tbn:ANd9GcToNDMDeoHzteyFhPRdXI3N3vZUKMAB7YiGeVMv9TntMpD4PAoEU1W6OAop0gM&amp;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5357826"/>
            <a:ext cx="4326591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48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36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14348" y="3857628"/>
            <a:ext cx="7340816" cy="813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Georgia" pitchFamily="18" charset="0"/>
              </a:rPr>
              <a:t>рефлексію</a:t>
            </a:r>
            <a:endParaRPr lang="uk-UA" b="1" dirty="0">
              <a:solidFill>
                <a:srgbClr val="002060"/>
              </a:solidFill>
              <a:latin typeface="Georgia" pitchFamily="18" charset="0"/>
              <a:ea typeface="Batang" panose="02030600000101010101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2714620"/>
            <a:ext cx="734481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Georgia" pitchFamily="18" charset="0"/>
              </a:rPr>
              <a:t>співтворчість</a:t>
            </a:r>
            <a:endParaRPr lang="ru-RU" b="1" dirty="0">
              <a:solidFill>
                <a:srgbClr val="002060"/>
              </a:solidFill>
              <a:latin typeface="Georgia" pitchFamily="18" charset="0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500174"/>
            <a:ext cx="7344816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Georgia" pitchFamily="18" charset="0"/>
              </a:rPr>
              <a:t>спільне планування мистецької діяльності дитиною та дорослим</a:t>
            </a:r>
            <a:endParaRPr lang="ru-RU" b="1" dirty="0">
              <a:solidFill>
                <a:srgbClr val="002060"/>
              </a:solidFill>
              <a:latin typeface="Georgia" pitchFamily="18" charset="0"/>
              <a:ea typeface="Batang" panose="02030600000101010101" pitchFamily="18" charset="-127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5072074"/>
            <a:ext cx="7340816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Georgia" pitchFamily="18" charset="0"/>
              </a:rPr>
              <a:t>вимагає дій для пошуку шляхів реалізації творчого задуму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28604"/>
            <a:ext cx="7774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/>
              <a:t> 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Супровід-співробітництво</a:t>
            </a:r>
            <a:r>
              <a:rPr lang="uk-UA" sz="5400" dirty="0"/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551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36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3042" y="642918"/>
            <a:ext cx="5684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Супровід-ініціювання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500174"/>
            <a:ext cx="7344816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потребує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спільного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аналізу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умов для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мистецької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діяльності</a:t>
            </a:r>
            <a:endParaRPr lang="ru-RU" b="1" dirty="0">
              <a:solidFill>
                <a:srgbClr val="002060"/>
              </a:solidFill>
              <a:latin typeface="Georgia" pitchFamily="18" charset="0"/>
              <a:ea typeface="Batang" panose="02030600000101010101" pitchFamily="18" charset="-127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714620"/>
            <a:ext cx="7344816" cy="164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Допоможи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мені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зробити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самому,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нічого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роблячи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за мене,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спрямуй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підштовхни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рішення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, а все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інше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я </a:t>
            </a:r>
            <a:r>
              <a:rPr lang="ru-RU" b="1" dirty="0" err="1">
                <a:solidFill>
                  <a:srgbClr val="002060"/>
                </a:solidFill>
                <a:latin typeface="Georgia" pitchFamily="18" charset="0"/>
              </a:rPr>
              <a:t>зроблю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 сам»</a:t>
            </a:r>
            <a:endParaRPr lang="ru-RU" b="1" dirty="0">
              <a:solidFill>
                <a:srgbClr val="002060"/>
              </a:solidFill>
              <a:latin typeface="Georgia" pitchFamily="18" charset="0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4714884"/>
            <a:ext cx="7340816" cy="813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uk-UA" b="1" dirty="0">
                <a:solidFill>
                  <a:srgbClr val="002060"/>
                </a:solidFill>
                <a:latin typeface="Georgia" pitchFamily="18" charset="0"/>
              </a:rPr>
              <a:t>М.</a:t>
            </a:r>
            <a:r>
              <a:rPr lang="uk-UA" b="1" dirty="0" err="1">
                <a:solidFill>
                  <a:srgbClr val="002060"/>
                </a:solidFill>
                <a:latin typeface="Georgia" pitchFamily="18" charset="0"/>
              </a:rPr>
              <a:t>Монтесорі</a:t>
            </a:r>
            <a:endParaRPr lang="uk-UA" b="1" dirty="0">
              <a:solidFill>
                <a:srgbClr val="002060"/>
              </a:solidFill>
              <a:latin typeface="Georgia" pitchFamily="18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48751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Технологія </a:t>
            </a:r>
            <a:r>
              <a:rPr lang="uk-UA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образотворення</a:t>
            </a: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спрямована на:</a:t>
            </a:r>
            <a:endParaRPr lang="ru-RU" sz="32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142976" y="1928802"/>
          <a:ext cx="66199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623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2896805"/>
              </p:ext>
            </p:extLst>
          </p:nvPr>
        </p:nvGraphicFramePr>
        <p:xfrm>
          <a:off x="357158" y="1785926"/>
          <a:ext cx="8035826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7624" y="571480"/>
            <a:ext cx="64828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Форми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мистецько-освітньої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</a:t>
            </a:r>
          </a:p>
          <a:p>
            <a:pPr algn="ctr"/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діяльності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4671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42910" y="5786454"/>
            <a:ext cx="5995791" cy="67457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Музика - мистецтво, що зці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82910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Алгоритм 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мистецького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 </a:t>
            </a:r>
            <a:r>
              <a:rPr lang="ru-RU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спілкування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1142984"/>
          <a:ext cx="778674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785918" y="4572008"/>
            <a:ext cx="5995791" cy="785818"/>
            <a:chOff x="1142985" y="1928823"/>
            <a:chExt cx="5995791" cy="746009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42985" y="2000261"/>
              <a:ext cx="5995791" cy="67457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214423" y="1928823"/>
              <a:ext cx="4903030" cy="635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b="1" dirty="0" err="1">
                  <a:latin typeface="Georgia" pitchFamily="18" charset="0"/>
                </a:rPr>
                <a:t>прийоми</a:t>
              </a:r>
              <a:r>
                <a:rPr lang="ru-RU" b="1" dirty="0">
                  <a:latin typeface="Georgia" pitchFamily="18" charset="0"/>
                </a:rPr>
                <a:t> </a:t>
              </a:r>
              <a:r>
                <a:rPr lang="ru-RU" b="1" dirty="0" err="1">
                  <a:latin typeface="Georgia" pitchFamily="18" charset="0"/>
                </a:rPr>
                <a:t>стимулювання</a:t>
              </a:r>
              <a:r>
                <a:rPr lang="ru-RU" b="1" dirty="0">
                  <a:latin typeface="Georgia" pitchFamily="18" charset="0"/>
                </a:rPr>
                <a:t> </a:t>
              </a:r>
              <a:r>
                <a:rPr lang="ru-RU" b="1" dirty="0" err="1">
                  <a:latin typeface="Georgia" pitchFamily="18" charset="0"/>
                </a:rPr>
                <a:t>дітей</a:t>
              </a:r>
              <a:r>
                <a:rPr lang="ru-RU" b="1" dirty="0">
                  <a:latin typeface="Georgia" pitchFamily="18" charset="0"/>
                </a:rPr>
                <a:t> до </a:t>
              </a:r>
              <a:r>
                <a:rPr lang="ru-RU" b="1" dirty="0" err="1">
                  <a:latin typeface="Georgia" pitchFamily="18" charset="0"/>
                </a:rPr>
                <a:t>створення</a:t>
              </a:r>
              <a:r>
                <a:rPr lang="ru-RU" b="1" dirty="0">
                  <a:latin typeface="Georgia" pitchFamily="18" charset="0"/>
                </a:rPr>
                <a:t> образу </a:t>
              </a:r>
              <a:endParaRPr lang="ru-RU" sz="14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57290" y="5429264"/>
            <a:ext cx="5995791" cy="555295"/>
            <a:chOff x="785812" y="1143006"/>
            <a:chExt cx="5995791" cy="555295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85812" y="1143006"/>
              <a:ext cx="5995791" cy="513963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857250" y="1214444"/>
              <a:ext cx="4912440" cy="483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>
                  <a:latin typeface="Georgia" pitchFamily="18" charset="0"/>
                </a:rPr>
                <a:t>формат презентації дитячих робіт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5786" y="6143644"/>
            <a:ext cx="5995791" cy="500066"/>
            <a:chOff x="0" y="156686"/>
            <a:chExt cx="5995791" cy="414818"/>
          </a:xfrm>
          <a:scene3d>
            <a:camera prst="orthographicFront"/>
            <a:lightRig rig="flat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56686"/>
              <a:ext cx="5995791" cy="41481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2150" y="168836"/>
              <a:ext cx="4911854" cy="3905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err="1">
                  <a:latin typeface="Georgia" pitchFamily="18" charset="0"/>
                </a:rPr>
                <a:t>емоційно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зорієнтовані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прийоми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закріплення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r>
                <a:rPr lang="ru-RU" sz="2000" b="1" dirty="0" err="1">
                  <a:latin typeface="Georgia" pitchFamily="18" charset="0"/>
                </a:rPr>
                <a:t>вражень</a:t>
              </a:r>
              <a:r>
                <a:rPr lang="ru-RU" sz="2000" b="1" dirty="0">
                  <a:latin typeface="Georgia" pitchFamily="18" charset="0"/>
                </a:rPr>
                <a:t> </a:t>
              </a:r>
              <a:endParaRPr lang="ru-RU" sz="2000" b="1" kern="1200" dirty="0"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33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891</Words>
  <Application>Microsoft Office PowerPoint</Application>
  <PresentationFormat>Экран (4:3)</PresentationFormat>
  <Paragraphs>149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Мила</dc:creator>
  <cp:lastModifiedBy>Пользователь</cp:lastModifiedBy>
  <cp:revision>110</cp:revision>
  <dcterms:created xsi:type="dcterms:W3CDTF">2020-09-10T17:40:38Z</dcterms:created>
  <dcterms:modified xsi:type="dcterms:W3CDTF">2023-05-25T12:36:59Z</dcterms:modified>
</cp:coreProperties>
</file>